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280" r:id="rId6"/>
    <p:sldId id="507" r:id="rId7"/>
    <p:sldId id="501" r:id="rId8"/>
    <p:sldId id="450" r:id="rId9"/>
    <p:sldId id="511" r:id="rId10"/>
    <p:sldId id="512" r:id="rId11"/>
    <p:sldId id="513" r:id="rId12"/>
    <p:sldId id="441" r:id="rId13"/>
    <p:sldId id="452" r:id="rId14"/>
    <p:sldId id="454" r:id="rId15"/>
    <p:sldId id="468" r:id="rId16"/>
    <p:sldId id="433" r:id="rId17"/>
    <p:sldId id="504" r:id="rId18"/>
    <p:sldId id="508"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89D410-1355-CFC7-77BB-2C63A4564E7E}" name="daan ekelschot" initials="de" userId="f59e24aded085146" providerId="Windows Live"/>
  <p188:author id="{96239B25-8E5B-3D97-C963-C3814F240808}" name="Roos Hendriksen" initials="RH" userId="S::roos@attendi.nl::0a33ada1-9a85-47b9-b0a9-31dbf46a2480" providerId="AD"/>
  <p188:author id="{CE350D62-86A5-3376-7FD9-3FAED0F4E381}" name="Berend Jutte" initials="BJ" userId="S::berend@attendi.nl::b88a7459-1557-4c49-babf-4eee4c8528b0" providerId="AD"/>
  <p188:author id="{610D0573-61EC-5696-D11C-90D9180D284B}" name="Manon Bos" initials="MB" userId="S::manon@attendi.nl::4749f821-8a52-4dd7-b6e2-d5ef912466e9" providerId="AD"/>
  <p188:author id="{9A9297EB-C026-6721-612C-99F1191BB946}" name="Hidde Schwietert" initials="" userId="S::hidde@attendi.nl::df906407-8971-484b-86d2-b18dd84d13b0" providerId="AD"/>
  <p188:author id="{C2C0A4F7-DC04-6492-CD56-30995B9C807F}" name="Daan Ekelschot" initials="" userId="S::daan@attendi.nl::509189d7-88ae-49f3-98ff-e936e84079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0C9"/>
    <a:srgbClr val="672946"/>
    <a:srgbClr val="F2EFE9"/>
    <a:srgbClr val="4D81A3"/>
    <a:srgbClr val="0B6551"/>
    <a:srgbClr val="FF90F0"/>
    <a:srgbClr val="FEC7F6"/>
    <a:srgbClr val="D8E7F1"/>
    <a:srgbClr val="0671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FCBE21-4C7C-A44D-8911-451BF559ABAC}" v="4" dt="2025-05-22T09:59:14.36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57"/>
    <p:restoredTop sz="83178"/>
  </p:normalViewPr>
  <p:slideViewPr>
    <p:cSldViewPr snapToGrid="0">
      <p:cViewPr varScale="1">
        <p:scale>
          <a:sx n="53" d="100"/>
          <a:sy n="53" d="100"/>
        </p:scale>
        <p:origin x="22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Ekelschot" userId="509189d7-88ae-49f3-98ff-e936e84079da" providerId="ADAL" clId="{5EFCBE21-4C7C-A44D-8911-451BF559ABAC}"/>
    <pc:docChg chg="custSel addSld delSld modSld">
      <pc:chgData name="Daan Ekelschot" userId="509189d7-88ae-49f3-98ff-e936e84079da" providerId="ADAL" clId="{5EFCBE21-4C7C-A44D-8911-451BF559ABAC}" dt="2025-05-22T10:00:15.699" v="1897" actId="20577"/>
      <pc:docMkLst>
        <pc:docMk/>
      </pc:docMkLst>
      <pc:sldChg chg="modSp mod">
        <pc:chgData name="Daan Ekelschot" userId="509189d7-88ae-49f3-98ff-e936e84079da" providerId="ADAL" clId="{5EFCBE21-4C7C-A44D-8911-451BF559ABAC}" dt="2025-05-15T09:28:56.599" v="0" actId="20577"/>
        <pc:sldMkLst>
          <pc:docMk/>
          <pc:sldMk cId="0" sldId="256"/>
        </pc:sldMkLst>
        <pc:spChg chg="mod">
          <ac:chgData name="Daan Ekelschot" userId="509189d7-88ae-49f3-98ff-e936e84079da" providerId="ADAL" clId="{5EFCBE21-4C7C-A44D-8911-451BF559ABAC}" dt="2025-05-15T09:28:56.599" v="0" actId="20577"/>
          <ac:spMkLst>
            <pc:docMk/>
            <pc:sldMk cId="0" sldId="256"/>
            <ac:spMk id="3" creationId="{A93FC9D4-15DF-2657-AC65-EF889CCCB0A7}"/>
          </ac:spMkLst>
        </pc:spChg>
      </pc:sldChg>
      <pc:sldChg chg="modSp mod">
        <pc:chgData name="Daan Ekelschot" userId="509189d7-88ae-49f3-98ff-e936e84079da" providerId="ADAL" clId="{5EFCBE21-4C7C-A44D-8911-451BF559ABAC}" dt="2025-05-19T11:47:02.965" v="1765" actId="20577"/>
        <pc:sldMkLst>
          <pc:docMk/>
          <pc:sldMk cId="3044597966" sldId="280"/>
        </pc:sldMkLst>
        <pc:spChg chg="mod">
          <ac:chgData name="Daan Ekelschot" userId="509189d7-88ae-49f3-98ff-e936e84079da" providerId="ADAL" clId="{5EFCBE21-4C7C-A44D-8911-451BF559ABAC}" dt="2025-05-19T11:47:02.965" v="1765" actId="20577"/>
          <ac:spMkLst>
            <pc:docMk/>
            <pc:sldMk cId="3044597966" sldId="280"/>
            <ac:spMk id="6" creationId="{8B3D688A-FE6F-8D54-E133-5081B7B12CC7}"/>
          </ac:spMkLst>
        </pc:spChg>
      </pc:sldChg>
      <pc:sldChg chg="modNotesTx">
        <pc:chgData name="Daan Ekelschot" userId="509189d7-88ae-49f3-98ff-e936e84079da" providerId="ADAL" clId="{5EFCBE21-4C7C-A44D-8911-451BF559ABAC}" dt="2025-05-15T09:41:46.132" v="1762" actId="20577"/>
        <pc:sldMkLst>
          <pc:docMk/>
          <pc:sldMk cId="4064320980" sldId="433"/>
        </pc:sldMkLst>
      </pc:sldChg>
      <pc:sldChg chg="modNotesTx">
        <pc:chgData name="Daan Ekelschot" userId="509189d7-88ae-49f3-98ff-e936e84079da" providerId="ADAL" clId="{5EFCBE21-4C7C-A44D-8911-451BF559ABAC}" dt="2025-05-15T09:40:37.791" v="1663"/>
        <pc:sldMkLst>
          <pc:docMk/>
          <pc:sldMk cId="4275761032" sldId="441"/>
        </pc:sldMkLst>
      </pc:sldChg>
      <pc:sldChg chg="modNotesTx">
        <pc:chgData name="Daan Ekelschot" userId="509189d7-88ae-49f3-98ff-e936e84079da" providerId="ADAL" clId="{5EFCBE21-4C7C-A44D-8911-451BF559ABAC}" dt="2025-05-15T09:38:26.658" v="1507"/>
        <pc:sldMkLst>
          <pc:docMk/>
          <pc:sldMk cId="1533381098" sldId="450"/>
        </pc:sldMkLst>
      </pc:sldChg>
      <pc:sldChg chg="modNotesTx">
        <pc:chgData name="Daan Ekelschot" userId="509189d7-88ae-49f3-98ff-e936e84079da" providerId="ADAL" clId="{5EFCBE21-4C7C-A44D-8911-451BF559ABAC}" dt="2025-05-15T09:40:59.293" v="1732" actId="20577"/>
        <pc:sldMkLst>
          <pc:docMk/>
          <pc:sldMk cId="1484206529" sldId="452"/>
        </pc:sldMkLst>
      </pc:sldChg>
      <pc:sldChg chg="modNotesTx">
        <pc:chgData name="Daan Ekelschot" userId="509189d7-88ae-49f3-98ff-e936e84079da" providerId="ADAL" clId="{5EFCBE21-4C7C-A44D-8911-451BF559ABAC}" dt="2025-05-15T09:41:16.180" v="1733"/>
        <pc:sldMkLst>
          <pc:docMk/>
          <pc:sldMk cId="2579883369" sldId="454"/>
        </pc:sldMkLst>
      </pc:sldChg>
      <pc:sldChg chg="modNotesTx">
        <pc:chgData name="Daan Ekelschot" userId="509189d7-88ae-49f3-98ff-e936e84079da" providerId="ADAL" clId="{5EFCBE21-4C7C-A44D-8911-451BF559ABAC}" dt="2025-05-15T09:41:38.646" v="1734"/>
        <pc:sldMkLst>
          <pc:docMk/>
          <pc:sldMk cId="1699671197" sldId="468"/>
        </pc:sldMkLst>
      </pc:sldChg>
      <pc:sldChg chg="del">
        <pc:chgData name="Daan Ekelschot" userId="509189d7-88ae-49f3-98ff-e936e84079da" providerId="ADAL" clId="{5EFCBE21-4C7C-A44D-8911-451BF559ABAC}" dt="2025-05-15T09:30:12.156" v="221" actId="2696"/>
        <pc:sldMkLst>
          <pc:docMk/>
          <pc:sldMk cId="3111126159" sldId="490"/>
        </pc:sldMkLst>
      </pc:sldChg>
      <pc:sldChg chg="addSp delSp modSp add mod setBg modNotesTx">
        <pc:chgData name="Daan Ekelschot" userId="509189d7-88ae-49f3-98ff-e936e84079da" providerId="ADAL" clId="{5EFCBE21-4C7C-A44D-8911-451BF559ABAC}" dt="2025-05-22T10:00:15.699" v="1897" actId="20577"/>
        <pc:sldMkLst>
          <pc:docMk/>
          <pc:sldMk cId="2584245449" sldId="501"/>
        </pc:sldMkLst>
        <pc:picChg chg="add mod">
          <ac:chgData name="Daan Ekelschot" userId="509189d7-88ae-49f3-98ff-e936e84079da" providerId="ADAL" clId="{5EFCBE21-4C7C-A44D-8911-451BF559ABAC}" dt="2025-05-22T09:59:15.741" v="1803" actId="1076"/>
          <ac:picMkLst>
            <pc:docMk/>
            <pc:sldMk cId="2584245449" sldId="501"/>
            <ac:picMk id="2" creationId="{1F61846E-775A-EE09-5496-BDA233846558}"/>
          </ac:picMkLst>
        </pc:picChg>
        <pc:picChg chg="del">
          <ac:chgData name="Daan Ekelschot" userId="509189d7-88ae-49f3-98ff-e936e84079da" providerId="ADAL" clId="{5EFCBE21-4C7C-A44D-8911-451BF559ABAC}" dt="2025-05-22T09:59:09.297" v="1801" actId="478"/>
          <ac:picMkLst>
            <pc:docMk/>
            <pc:sldMk cId="2584245449" sldId="501"/>
            <ac:picMk id="7" creationId="{DE38EC19-B14F-8424-F10D-5841203C0D44}"/>
          </ac:picMkLst>
        </pc:picChg>
      </pc:sldChg>
      <pc:sldChg chg="modSp del mod modNotesTx">
        <pc:chgData name="Daan Ekelschot" userId="509189d7-88ae-49f3-98ff-e936e84079da" providerId="ADAL" clId="{5EFCBE21-4C7C-A44D-8911-451BF559ABAC}" dt="2025-05-19T11:46:57.266" v="1764" actId="2696"/>
        <pc:sldMkLst>
          <pc:docMk/>
          <pc:sldMk cId="3015880756" sldId="505"/>
        </pc:sldMkLst>
      </pc:sldChg>
      <pc:sldChg chg="addSp modSp mod modNotesTx">
        <pc:chgData name="Daan Ekelschot" userId="509189d7-88ae-49f3-98ff-e936e84079da" providerId="ADAL" clId="{5EFCBE21-4C7C-A44D-8911-451BF559ABAC}" dt="2025-05-15T09:37:59.174" v="1506" actId="20577"/>
        <pc:sldMkLst>
          <pc:docMk/>
          <pc:sldMk cId="3121359605" sldId="507"/>
        </pc:sldMkLst>
        <pc:picChg chg="add mod modCrop">
          <ac:chgData name="Daan Ekelschot" userId="509189d7-88ae-49f3-98ff-e936e84079da" providerId="ADAL" clId="{5EFCBE21-4C7C-A44D-8911-451BF559ABAC}" dt="2025-05-15T09:31:59.571" v="228" actId="1076"/>
          <ac:picMkLst>
            <pc:docMk/>
            <pc:sldMk cId="3121359605" sldId="507"/>
            <ac:picMk id="2" creationId="{C2F3A12B-63DA-7FDB-4448-B28DCF1989C3}"/>
          </ac:picMkLst>
        </pc:picChg>
        <pc:picChg chg="mod">
          <ac:chgData name="Daan Ekelschot" userId="509189d7-88ae-49f3-98ff-e936e84079da" providerId="ADAL" clId="{5EFCBE21-4C7C-A44D-8911-451BF559ABAC}" dt="2025-05-15T09:31:32.578" v="223" actId="1076"/>
          <ac:picMkLst>
            <pc:docMk/>
            <pc:sldMk cId="3121359605" sldId="507"/>
            <ac:picMk id="4" creationId="{49CB6A25-B659-D6A4-7E0C-50132AD70050}"/>
          </ac:picMkLst>
        </pc:picChg>
      </pc:sldChg>
      <pc:sldChg chg="modSp mod">
        <pc:chgData name="Daan Ekelschot" userId="509189d7-88ae-49f3-98ff-e936e84079da" providerId="ADAL" clId="{5EFCBE21-4C7C-A44D-8911-451BF559ABAC}" dt="2025-05-19T10:01:25.628" v="1763" actId="20577"/>
        <pc:sldMkLst>
          <pc:docMk/>
          <pc:sldMk cId="658758637" sldId="508"/>
        </pc:sldMkLst>
        <pc:spChg chg="mod">
          <ac:chgData name="Daan Ekelschot" userId="509189d7-88ae-49f3-98ff-e936e84079da" providerId="ADAL" clId="{5EFCBE21-4C7C-A44D-8911-451BF559ABAC}" dt="2025-05-19T10:01:25.628" v="1763" actId="20577"/>
          <ac:spMkLst>
            <pc:docMk/>
            <pc:sldMk cId="658758637" sldId="508"/>
            <ac:spMk id="12" creationId="{97608D15-56CA-EE23-5D34-D2398D05F50C}"/>
          </ac:spMkLst>
        </pc:spChg>
      </pc:sldChg>
      <pc:sldChg chg="modNotesTx">
        <pc:chgData name="Daan Ekelschot" userId="509189d7-88ae-49f3-98ff-e936e84079da" providerId="ADAL" clId="{5EFCBE21-4C7C-A44D-8911-451BF559ABAC}" dt="2025-05-15T09:39:17.019" v="1660" actId="20577"/>
        <pc:sldMkLst>
          <pc:docMk/>
          <pc:sldMk cId="3576073085" sldId="511"/>
        </pc:sldMkLst>
      </pc:sldChg>
      <pc:sldChg chg="modNotesTx">
        <pc:chgData name="Daan Ekelschot" userId="509189d7-88ae-49f3-98ff-e936e84079da" providerId="ADAL" clId="{5EFCBE21-4C7C-A44D-8911-451BF559ABAC}" dt="2025-05-15T09:40:18.808" v="1661"/>
        <pc:sldMkLst>
          <pc:docMk/>
          <pc:sldMk cId="4080917852" sldId="512"/>
        </pc:sldMkLst>
      </pc:sldChg>
      <pc:sldChg chg="modSp mod modNotesTx">
        <pc:chgData name="Daan Ekelschot" userId="509189d7-88ae-49f3-98ff-e936e84079da" providerId="ADAL" clId="{5EFCBE21-4C7C-A44D-8911-451BF559ABAC}" dt="2025-05-21T09:23:36.056" v="1798" actId="20577"/>
        <pc:sldMkLst>
          <pc:docMk/>
          <pc:sldMk cId="1705889626" sldId="513"/>
        </pc:sldMkLst>
        <pc:spChg chg="mod">
          <ac:chgData name="Daan Ekelschot" userId="509189d7-88ae-49f3-98ff-e936e84079da" providerId="ADAL" clId="{5EFCBE21-4C7C-A44D-8911-451BF559ABAC}" dt="2025-05-21T09:23:36.056" v="1798" actId="20577"/>
          <ac:spMkLst>
            <pc:docMk/>
            <pc:sldMk cId="1705889626" sldId="513"/>
            <ac:spMk id="6" creationId="{F92E728D-B999-8939-4C21-4A48749E31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089343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Ga dieper in hoe super users </a:t>
            </a:r>
            <a:r>
              <a:rPr lang="nl-NL" dirty="0" err="1"/>
              <a:t>Attendi</a:t>
            </a:r>
            <a:r>
              <a:rPr lang="nl-NL" dirty="0"/>
              <a:t> kunnen introduceren in het team.</a:t>
            </a:r>
          </a:p>
        </p:txBody>
      </p:sp>
    </p:spTree>
    <p:extLst>
      <p:ext uri="{BB962C8B-B14F-4D97-AF65-F5344CB8AC3E}">
        <p14:creationId xmlns:p14="http://schemas.microsoft.com/office/powerpoint/2010/main" val="2591806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De online scholing kan erg nuttig zijn voor de andere collega’s zodat ze op een moment wanneer het de collega’s uitkomt terug kunnen kijken. Ook de filmpjes op het YouTube kanaal kunnen ondersteunen in het gebruik.</a:t>
            </a:r>
          </a:p>
          <a:p>
            <a:pPr marL="0" lvl="0" indent="0" algn="l" rtl="0">
              <a:spcBef>
                <a:spcPts val="0"/>
              </a:spcBef>
              <a:spcAft>
                <a:spcPts val="0"/>
              </a:spcAft>
              <a:buNone/>
            </a:pPr>
            <a:r>
              <a:rPr lang="nl-NL" dirty="0"/>
              <a:t>Verzamel enthousiaste collega’s om je heen als super user. Haal leuke voorbeelden op en deel deze met het team. Ondersteun ook collega’s die het nog spannend vinden en extra aandacht nodig hebben.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6600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Benadruk dat het evalueren tijdens een teamvergadering erg nuttig kan zijn om spraakgestuurd rapporteren onder de aandacht te houden.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2258702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Plan tijd in om te oefenen.</a:t>
            </a:r>
            <a:endParaRPr dirty="0"/>
          </a:p>
        </p:txBody>
      </p:sp>
    </p:spTree>
    <p:extLst>
      <p:ext uri="{BB962C8B-B14F-4D97-AF65-F5344CB8AC3E}">
        <p14:creationId xmlns:p14="http://schemas.microsoft.com/office/powerpoint/2010/main" val="86730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33B1-D48F-916C-94AA-7AA06CEE5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C594-4D4F-49E4-54F6-F70A979A9E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CE01F1-0C08-8C07-4073-FEC32092F254}"/>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4035988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33B1-D48F-916C-94AA-7AA06CEE5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C594-4D4F-49E4-54F6-F70A979A9E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CE01F1-0C08-8C07-4073-FEC32092F254}"/>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137248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p:cNvSpPr>
            <a:spLocks noGrp="1"/>
          </p:cNvSpPr>
          <p:nvPr>
            <p:ph type="body" sz="quarter" idx="1"/>
          </p:nvPr>
        </p:nvSpPr>
        <p:spPr>
          <a:prstGeom prst="rect">
            <a:avLst/>
          </a:prstGeom>
        </p:spPr>
        <p:txBody>
          <a:bodyPr/>
          <a:lstStyle/>
          <a:p>
            <a:pPr defTabSz="914400">
              <a:defRPr sz="1200"/>
            </a:pPr>
            <a:endParaRPr dirty="0"/>
          </a:p>
        </p:txBody>
      </p:sp>
    </p:spTree>
    <p:extLst>
      <p:ext uri="{BB962C8B-B14F-4D97-AF65-F5344CB8AC3E}">
        <p14:creationId xmlns:p14="http://schemas.microsoft.com/office/powerpoint/2010/main" val="294129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0498-BBED-A30A-7F31-EA563BF91E3F}"/>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028B444C-B3AA-9271-0833-009A72E293A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229B704E-86DE-9F90-07B3-80ECA49A364C}"/>
              </a:ext>
            </a:extLst>
          </p:cNvPr>
          <p:cNvSpPr>
            <a:spLocks noGrp="1"/>
          </p:cNvSpPr>
          <p:nvPr>
            <p:ph type="body" sz="quarter" idx="1"/>
          </p:nvPr>
        </p:nvSpPr>
        <p:spPr>
          <a:prstGeom prst="rect">
            <a:avLst/>
          </a:prstGeom>
        </p:spPr>
        <p:txBody>
          <a:bodyPr/>
          <a:lstStyle/>
          <a:p>
            <a:pPr defTabSz="914400">
              <a:defRPr sz="1200"/>
            </a:pPr>
            <a:r>
              <a:rPr lang="nl-NL" dirty="0"/>
              <a:t>Leg stap voor stap uit hoe Spraakgestuurd Rapporteren werkt in de browser:</a:t>
            </a:r>
          </a:p>
          <a:p>
            <a:pPr marL="171450" indent="-171450" defTabSz="914400">
              <a:buFontTx/>
              <a:buChar char="-"/>
              <a:defRPr sz="1200"/>
            </a:pPr>
            <a:r>
              <a:rPr lang="nl-NL" dirty="0"/>
              <a:t>Klik rechts naast de adresbalk op de roze microfoon, hierdoor opent zich een venster waardoor </a:t>
            </a:r>
            <a:r>
              <a:rPr lang="nl-NL" dirty="0" err="1"/>
              <a:t>Attendi</a:t>
            </a:r>
            <a:r>
              <a:rPr lang="nl-NL" dirty="0"/>
              <a:t> gebruikt kan worden.</a:t>
            </a:r>
          </a:p>
          <a:p>
            <a:pPr marL="171450" indent="-171450" defTabSz="914400">
              <a:buFontTx/>
              <a:buChar char="-"/>
              <a:defRPr sz="1200"/>
            </a:pPr>
            <a:r>
              <a:rPr lang="nl-NL" dirty="0"/>
              <a:t>Door op de roze microfoon te klikken hoor je een piep(mits geluid aan staat) en begint de opname. Om te beëindigen druk je nogmaals op de microfoon</a:t>
            </a:r>
          </a:p>
          <a:p>
            <a:pPr marL="171450" indent="-171450" defTabSz="914400">
              <a:buFontTx/>
              <a:buChar char="-"/>
              <a:defRPr sz="1200"/>
            </a:pPr>
            <a:r>
              <a:rPr lang="nl-NL" dirty="0" err="1"/>
              <a:t>Attendi</a:t>
            </a:r>
            <a:r>
              <a:rPr lang="nl-NL" dirty="0"/>
              <a:t> plaats automatisch de volgende leestekens op basis van de context van de ingesproken tekst: komma, punt, dubbele punt en vraagteken. Andere leestekens kunnen worden uitgesproken (zie flyer)</a:t>
            </a:r>
          </a:p>
          <a:p>
            <a:pPr marL="171450" indent="-171450" defTabSz="914400">
              <a:buFontTx/>
              <a:buChar char="-"/>
              <a:defRPr sz="1200"/>
            </a:pPr>
            <a:r>
              <a:rPr lang="nl-NL" dirty="0"/>
              <a:t>Bijna alle afkortingen worden voluit geschreven, dit </a:t>
            </a:r>
            <a:r>
              <a:rPr lang="nl-NL" dirty="0" err="1"/>
              <a:t>tbv</a:t>
            </a:r>
            <a:r>
              <a:rPr lang="nl-NL" dirty="0"/>
              <a:t> de leesbaarheid van de rapportage.</a:t>
            </a:r>
          </a:p>
          <a:p>
            <a:pPr marL="171450" indent="-171450" defTabSz="914400">
              <a:buFontTx/>
              <a:buChar char="-"/>
              <a:defRPr sz="1200"/>
            </a:pPr>
            <a:r>
              <a:rPr lang="nl-NL" dirty="0"/>
              <a:t>Eenheden zoals centimeter worden wel afgekort, net als </a:t>
            </a:r>
            <a:r>
              <a:rPr lang="nl-NL" dirty="0" err="1"/>
              <a:t>dhr</a:t>
            </a:r>
            <a:r>
              <a:rPr lang="nl-NL" dirty="0"/>
              <a:t> en mw.</a:t>
            </a:r>
          </a:p>
          <a:p>
            <a:pPr marL="171450" indent="-171450" defTabSz="914400">
              <a:buFontTx/>
              <a:buChar char="-"/>
              <a:defRPr sz="1200"/>
            </a:pPr>
            <a:r>
              <a:rPr lang="nl-NL" dirty="0"/>
              <a:t>Cijfers worden weergegeven als getallen</a:t>
            </a:r>
          </a:p>
          <a:p>
            <a:pPr marL="171450" indent="-171450" defTabSz="914400">
              <a:buFontTx/>
              <a:buChar char="-"/>
              <a:defRPr sz="1200"/>
            </a:pPr>
            <a:r>
              <a:rPr lang="nl-NL" dirty="0"/>
              <a:t>Medisch vakjargon en medicatienamen worden herkend.</a:t>
            </a:r>
          </a:p>
          <a:p>
            <a:pPr marL="171450" indent="-171450" defTabSz="914400">
              <a:buFontTx/>
              <a:buChar char="-"/>
              <a:defRPr sz="1200"/>
            </a:pPr>
            <a:r>
              <a:rPr lang="nl-NL" dirty="0"/>
              <a:t>De microfoon werkt ook als pauze-knop. Hierdoor kan je altijd jouw rapportage opdelen in een aantal delen.</a:t>
            </a:r>
          </a:p>
          <a:p>
            <a:pPr marL="171450" indent="-171450" defTabSz="914400">
              <a:buFontTx/>
              <a:buChar char="-"/>
              <a:defRPr sz="1200"/>
            </a:pPr>
            <a:endParaRPr lang="nl-NL" dirty="0"/>
          </a:p>
          <a:p>
            <a:pPr marL="171450" indent="-171450" defTabSz="914400">
              <a:buFontTx/>
              <a:buChar char="-"/>
              <a:defRPr sz="1200"/>
            </a:pPr>
            <a:r>
              <a:rPr lang="nl-NL" dirty="0"/>
              <a:t>Schrijfhulp uitleggen:</a:t>
            </a:r>
          </a:p>
          <a:p>
            <a:pPr marL="171450" indent="-171450" defTabSz="914400">
              <a:buFontTx/>
              <a:buChar char="-"/>
              <a:defRPr sz="1200"/>
            </a:pPr>
            <a:r>
              <a:rPr lang="nl-NL" dirty="0"/>
              <a:t>Er zijn verschillende commando’s/opdrachten die je uit kunt spreken. Hierdoor wordt er automatisch iets met je tekst gedaan.</a:t>
            </a:r>
          </a:p>
          <a:p>
            <a:pPr marL="171450" indent="-171450" defTabSz="914400">
              <a:buFontTx/>
              <a:buChar char="-"/>
              <a:defRPr sz="1200"/>
            </a:pPr>
            <a:r>
              <a:rPr lang="nl-NL" dirty="0"/>
              <a:t>SOEP/SOAP/TIME </a:t>
            </a:r>
          </a:p>
          <a:p>
            <a:pPr marL="171450" indent="-171450" defTabSz="914400">
              <a:buFontTx/>
              <a:buChar char="-"/>
              <a:defRPr sz="1200"/>
            </a:pPr>
            <a:r>
              <a:rPr lang="nl-NL" dirty="0"/>
              <a:t>Verbeter rapportage</a:t>
            </a:r>
          </a:p>
          <a:p>
            <a:pPr marL="171450" indent="-171450" defTabSz="914400">
              <a:buFontTx/>
              <a:buChar char="-"/>
              <a:defRPr sz="1200"/>
            </a:pPr>
            <a:r>
              <a:rPr lang="nl-NL" dirty="0"/>
              <a:t>Volgende Alinea</a:t>
            </a:r>
          </a:p>
          <a:p>
            <a:pPr marL="171450" indent="-171450" defTabSz="914400">
              <a:buFontTx/>
              <a:buChar char="-"/>
              <a:defRPr sz="1200"/>
            </a:pPr>
            <a:r>
              <a:rPr lang="nl-NL" dirty="0" err="1"/>
              <a:t>Bullet</a:t>
            </a:r>
            <a:r>
              <a:rPr lang="nl-NL" dirty="0"/>
              <a:t>(opsomming)</a:t>
            </a:r>
          </a:p>
        </p:txBody>
      </p:sp>
    </p:spTree>
    <p:extLst>
      <p:ext uri="{BB962C8B-B14F-4D97-AF65-F5344CB8AC3E}">
        <p14:creationId xmlns:p14="http://schemas.microsoft.com/office/powerpoint/2010/main" val="381439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9270-B6EE-0AFF-1846-09C4E9C819D7}"/>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E806A706-2890-AD13-8A39-507EDC94636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B1ADA2BB-5A1B-267E-1413-E31A6CF3F3FE}"/>
              </a:ext>
            </a:extLst>
          </p:cNvPr>
          <p:cNvSpPr>
            <a:spLocks noGrp="1"/>
          </p:cNvSpPr>
          <p:nvPr>
            <p:ph type="body" sz="quarter" idx="1"/>
          </p:nvPr>
        </p:nvSpPr>
        <p:spPr>
          <a:prstGeom prst="rect">
            <a:avLst/>
          </a:prstGeom>
        </p:spPr>
        <p:txBody>
          <a:bodyPr/>
          <a:lstStyle/>
          <a:p>
            <a:pPr defTabSz="914400">
              <a:defRPr sz="1200"/>
            </a:pPr>
            <a:r>
              <a:rPr lang="nl-NL" dirty="0" err="1"/>
              <a:t>Attendi</a:t>
            </a:r>
            <a:r>
              <a:rPr lang="nl-NL" dirty="0"/>
              <a:t> maakt gebruik van veilige AI en met Schrijfhulp wordt jou rapportage op basis van AI gegenereerd. Dit is in beheer van </a:t>
            </a:r>
            <a:r>
              <a:rPr lang="nl-NL" dirty="0" err="1"/>
              <a:t>Attendi</a:t>
            </a:r>
            <a:r>
              <a:rPr lang="nl-NL" dirty="0"/>
              <a:t> en is veilig te gebruiken. Ondanks dat we het systeem zo goed mogelijk proberen te leren begrijpen wat er wordt gezegd en waarover </a:t>
            </a:r>
            <a:r>
              <a:rPr lang="nl-NL"/>
              <a:t>de rapportage gaat</a:t>
            </a:r>
            <a:r>
              <a:rPr lang="nl-NL" dirty="0"/>
              <a:t>, kan het zijn dat er fouten in staan. Controleer daarom altijd de uitkomst van het verslag voordat je deze plaatst in het dossier van de cliënt.</a:t>
            </a:r>
            <a:endParaRPr dirty="0"/>
          </a:p>
        </p:txBody>
      </p:sp>
    </p:spTree>
    <p:extLst>
      <p:ext uri="{BB962C8B-B14F-4D97-AF65-F5344CB8AC3E}">
        <p14:creationId xmlns:p14="http://schemas.microsoft.com/office/powerpoint/2010/main" val="170038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Met spraakgestuurd rapporteren kan je je rapportage inspreken samen of in het bijzijn van de cliënt. Nu lees je misschien na het typen de rapportage nog voor aan de cliënt  of je bespreekt het wellicht helemaal niet met de cliënt. Dit verhoogd de transparantie naar de cliënt en de cliënt heeft meer verantwoordelijkheid over zijn of haar eigen zorgproces.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p:txBody>
      </p:sp>
    </p:spTree>
    <p:extLst>
      <p:ext uri="{BB962C8B-B14F-4D97-AF65-F5344CB8AC3E}">
        <p14:creationId xmlns:p14="http://schemas.microsoft.com/office/powerpoint/2010/main" val="172892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79B-0049-B3BE-5ABE-0740454012E4}"/>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4B1D7C7D-CCEC-7FB9-EF94-815861A7071D}"/>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EB39E21C-F68D-9B0E-2429-142D50372E80}"/>
              </a:ext>
            </a:extLst>
          </p:cNvPr>
          <p:cNvSpPr>
            <a:spLocks noGrp="1"/>
          </p:cNvSpPr>
          <p:nvPr>
            <p:ph type="body" sz="quarter" idx="1"/>
          </p:nvPr>
        </p:nvSpPr>
        <p:spPr>
          <a:prstGeom prst="rect">
            <a:avLst/>
          </a:prstGeom>
        </p:spPr>
        <p:txBody>
          <a:bodyPr/>
          <a:lstStyle/>
          <a:p>
            <a:pPr defTabSz="914400">
              <a:defRPr sz="1200"/>
            </a:pPr>
            <a:r>
              <a:rPr lang="nl-NL" dirty="0"/>
              <a:t>Met spraakgestuurd rapporteren kan je de cliënt goed betrekken bij het zorgproces. Aan de hand van deze richtlijn kan je voorbeelden geven.</a:t>
            </a:r>
            <a:endParaRPr dirty="0"/>
          </a:p>
        </p:txBody>
      </p:sp>
    </p:spTree>
    <p:extLst>
      <p:ext uri="{BB962C8B-B14F-4D97-AF65-F5344CB8AC3E}">
        <p14:creationId xmlns:p14="http://schemas.microsoft.com/office/powerpoint/2010/main" val="51267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79B-0049-B3BE-5ABE-0740454012E4}"/>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4B1D7C7D-CCEC-7FB9-EF94-815861A7071D}"/>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EB39E21C-F68D-9B0E-2429-142D50372E80}"/>
              </a:ext>
            </a:extLst>
          </p:cNvPr>
          <p:cNvSpPr>
            <a:spLocks noGrp="1"/>
          </p:cNvSpPr>
          <p:nvPr>
            <p:ph type="body" sz="quarter" idx="1"/>
          </p:nvPr>
        </p:nvSpPr>
        <p:spPr>
          <a:prstGeom prst="rect">
            <a:avLst/>
          </a:prstGeom>
        </p:spPr>
        <p:txBody>
          <a:bodyPr/>
          <a:lstStyle/>
          <a:p>
            <a:pPr marL="0" lvl="0" indent="0" algn="l" rtl="0">
              <a:spcBef>
                <a:spcPts val="0"/>
              </a:spcBef>
              <a:spcAft>
                <a:spcPts val="0"/>
              </a:spcAft>
              <a:buNone/>
            </a:pPr>
            <a:r>
              <a:rPr lang="nl-NL" dirty="0"/>
              <a:t>Geef voorbeelden over de aanpak van rapporteren in bijzijn cliënt: </a:t>
            </a:r>
          </a:p>
          <a:p>
            <a:pPr marL="171450" lvl="0" indent="-171450" algn="l" rtl="0">
              <a:spcBef>
                <a:spcPts val="0"/>
              </a:spcBef>
              <a:spcAft>
                <a:spcPts val="0"/>
              </a:spcAft>
              <a:buFontTx/>
              <a:buChar char="-"/>
            </a:pPr>
            <a:r>
              <a:rPr lang="nl-NL" dirty="0"/>
              <a:t>Maak jezelf eerst comfortabel met het spraakgestuurd rapporteren. Kies daarna bv een cliënt uit waar je je vertrouwd bij voelt om te starten. Leg uit wat je gaat doen. Gebruik het piepje bij indrukken van de microfoon dat client even stil is</a:t>
            </a:r>
          </a:p>
          <a:p>
            <a:pPr marL="171450" lvl="0" indent="-171450" algn="l" rtl="0">
              <a:spcBef>
                <a:spcPts val="0"/>
              </a:spcBef>
              <a:spcAft>
                <a:spcPts val="0"/>
              </a:spcAft>
              <a:buFontTx/>
              <a:buChar char="-"/>
            </a:pPr>
            <a:r>
              <a:rPr lang="nl-NL" dirty="0"/>
              <a:t>Niet voor alle cliënten kan het geschikt zijn om in bijzijn spraakgestuurd te rapporteren. Maak hier een afweging en bespreek het met cliënt. Als dit achterdocht oproept bv is het niet verstandig. Benoem hierbij voorbeelden en ga het gesprek aan met deelnemers.</a:t>
            </a:r>
          </a:p>
          <a:p>
            <a:pPr marL="171450" lvl="0" indent="-171450" algn="l" rtl="0">
              <a:spcBef>
                <a:spcPts val="0"/>
              </a:spcBef>
              <a:spcAft>
                <a:spcPts val="0"/>
              </a:spcAft>
              <a:buFontTx/>
              <a:buChar char="-"/>
            </a:pPr>
            <a:r>
              <a:rPr lang="nl-NL" dirty="0"/>
              <a:t>Waarborg altijd de privacy van cliënt. Kies zorgvuldig de ruimte uit waar je de rapportage inspreekt en wie dit kan horen</a:t>
            </a:r>
          </a:p>
          <a:p>
            <a:pPr marL="171450" lvl="0" indent="-171450" algn="l" rtl="0">
              <a:spcBef>
                <a:spcPts val="0"/>
              </a:spcBef>
              <a:spcAft>
                <a:spcPts val="0"/>
              </a:spcAft>
              <a:buFontTx/>
              <a:buChar char="-"/>
            </a:pPr>
            <a:r>
              <a:rPr lang="nl-NL" dirty="0"/>
              <a:t>Zorg ervoor dat de omgeving zo rustig mogelijk is. Wanneer de cliënt tegen je gaat praten wanneer je aan het rapporteren bent zal de oplossing dit ook overnemen.</a:t>
            </a:r>
          </a:p>
          <a:p>
            <a:pPr marL="0" lvl="0" indent="0" algn="l" rtl="0">
              <a:spcBef>
                <a:spcPts val="0"/>
              </a:spcBef>
              <a:spcAft>
                <a:spcPts val="0"/>
              </a:spcAft>
              <a:buNone/>
            </a:pPr>
            <a:endParaRPr lang="nl-NL" dirty="0"/>
          </a:p>
          <a:p>
            <a:pPr defTabSz="914400">
              <a:defRPr sz="1200"/>
            </a:pPr>
            <a:endParaRPr dirty="0"/>
          </a:p>
        </p:txBody>
      </p:sp>
    </p:spTree>
    <p:extLst>
      <p:ext uri="{BB962C8B-B14F-4D97-AF65-F5344CB8AC3E}">
        <p14:creationId xmlns:p14="http://schemas.microsoft.com/office/powerpoint/2010/main" val="338310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79B-0049-B3BE-5ABE-0740454012E4}"/>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4B1D7C7D-CCEC-7FB9-EF94-815861A7071D}"/>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EB39E21C-F68D-9B0E-2429-142D50372E80}"/>
              </a:ext>
            </a:extLst>
          </p:cNvPr>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solidFill>
                  <a:srgbClr val="3F3F3F"/>
                </a:solidFill>
                <a:effectLst/>
                <a:latin typeface="Helvetica" pitchFamily="2" charset="0"/>
              </a:rPr>
              <a:t>Voordelen bespreken. Deze voordelen kunnen voor iedereen verschillen. Denk bv aan de collega die met 1 vinger typt, het zou diegene een hoop tijd kunnen opleveren. Voor andere is het bv werkplezier omdat administratieve minder worden of de kwaliteit van rapportages omhoog gaan bij collega’s met bijvoorbeeld dyslexie doordat er minder spelfouten in de rapportages zitten.</a:t>
            </a:r>
          </a:p>
          <a:p>
            <a:pPr marL="0" lvl="0" indent="0" algn="l" rtl="0">
              <a:spcBef>
                <a:spcPts val="0"/>
              </a:spcBef>
              <a:spcAft>
                <a:spcPts val="0"/>
              </a:spcAft>
              <a:buNone/>
            </a:pPr>
            <a:endParaRPr lang="nl-NL" dirty="0"/>
          </a:p>
          <a:p>
            <a:pPr defTabSz="914400">
              <a:defRPr sz="1200"/>
            </a:pPr>
            <a:endParaRPr dirty="0"/>
          </a:p>
        </p:txBody>
      </p:sp>
    </p:spTree>
    <p:extLst>
      <p:ext uri="{BB962C8B-B14F-4D97-AF65-F5344CB8AC3E}">
        <p14:creationId xmlns:p14="http://schemas.microsoft.com/office/powerpoint/2010/main" val="3532324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Rol van Super User is erg belangrijk. Zij moeten het team meenemen en motiveren.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One column text">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1200" y="1481599"/>
            <a:ext cx="7488001" cy="2015202"/>
          </a:xfrm>
          <a:prstGeom prst="rect">
            <a:avLst/>
          </a:prstGeom>
        </p:spPr>
        <p:txBody>
          <a:bodyPr lIns="182849" tIns="182849" rIns="182849" bIns="182849" anchor="b"/>
          <a:lstStyle>
            <a:lvl1pPr>
              <a:lnSpc>
                <a:spcPct val="100000"/>
              </a:lnSpc>
              <a:defRPr sz="6400">
                <a:latin typeface="Montserrat"/>
                <a:ea typeface="Montserrat"/>
                <a:cs typeface="Montserrat"/>
                <a:sym typeface="Montserrat"/>
              </a:defRPr>
            </a:lvl1pPr>
          </a:lstStyle>
          <a:p>
            <a:r>
              <a:t>Title Text</a:t>
            </a:r>
          </a:p>
        </p:txBody>
      </p:sp>
      <p:sp>
        <p:nvSpPr>
          <p:cNvPr id="129" name="Body Level One…"/>
          <p:cNvSpPr txBox="1">
            <a:spLocks noGrp="1"/>
          </p:cNvSpPr>
          <p:nvPr>
            <p:ph type="body" sz="quarter" idx="1"/>
          </p:nvPr>
        </p:nvSpPr>
        <p:spPr>
          <a:xfrm>
            <a:off x="831200" y="3705600"/>
            <a:ext cx="7488001" cy="8478401"/>
          </a:xfrm>
          <a:prstGeom prst="rect">
            <a:avLst/>
          </a:prstGeom>
        </p:spPr>
        <p:txBody>
          <a:bodyPr lIns="182849" tIns="182849" rIns="182849" bIns="182849"/>
          <a:lstStyle>
            <a:lvl1pPr marL="1015975"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1pPr>
            <a:lvl2pPr marL="1625559"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2pPr>
            <a:lvl3pPr marL="2235144"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3pPr>
            <a:lvl4pPr marL="2844728" indent="-812779">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4pPr>
            <a:lvl5pPr marL="3454313" indent="-812779">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oint">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1307333" y="1200399"/>
            <a:ext cx="16980802" cy="10908802"/>
          </a:xfrm>
          <a:prstGeom prst="rect">
            <a:avLst/>
          </a:prstGeom>
        </p:spPr>
        <p:txBody>
          <a:bodyPr lIns="182849" tIns="182849" rIns="182849" bIns="182849"/>
          <a:lstStyle>
            <a:lvl1pPr>
              <a:lnSpc>
                <a:spcPct val="100000"/>
              </a:lnSpc>
              <a:defRPr sz="12800">
                <a:latin typeface="Montserrat"/>
                <a:ea typeface="Montserrat"/>
                <a:cs typeface="Montserrat"/>
                <a:sym typeface="Montserrat"/>
              </a:defRPr>
            </a:lvl1pPr>
          </a:lstStyle>
          <a:p>
            <a:r>
              <a:t>Title Text</a:t>
            </a:r>
          </a:p>
        </p:txBody>
      </p:sp>
      <p:sp>
        <p:nvSpPr>
          <p:cNvPr id="138"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145" name="Google Shape;36;p9"/>
          <p:cNvSpPr/>
          <p:nvPr/>
        </p:nvSpPr>
        <p:spPr>
          <a:xfrm>
            <a:off x="12192000" y="-334"/>
            <a:ext cx="12192000" cy="13716001"/>
          </a:xfrm>
          <a:prstGeom prst="rect">
            <a:avLst/>
          </a:prstGeom>
          <a:solidFill>
            <a:srgbClr val="EEEEEE"/>
          </a:solidFill>
          <a:ln w="12700">
            <a:miter lim="400000"/>
          </a:ln>
        </p:spPr>
        <p:txBody>
          <a:bodyPr tIns="91439" bIns="91439" anchor="ctr"/>
          <a:lstStyle/>
          <a:p>
            <a:pPr>
              <a:spcBef>
                <a:spcPts val="0"/>
              </a:spcBef>
              <a:defRPr sz="4800">
                <a:latin typeface="Arial"/>
                <a:ea typeface="Arial"/>
                <a:cs typeface="Arial"/>
                <a:sym typeface="Arial"/>
              </a:defRPr>
            </a:pPr>
            <a:endParaRPr/>
          </a:p>
        </p:txBody>
      </p:sp>
      <p:sp>
        <p:nvSpPr>
          <p:cNvPr id="146" name="Title Text"/>
          <p:cNvSpPr txBox="1">
            <a:spLocks noGrp="1"/>
          </p:cNvSpPr>
          <p:nvPr>
            <p:ph type="title"/>
          </p:nvPr>
        </p:nvSpPr>
        <p:spPr>
          <a:xfrm>
            <a:off x="708000" y="3288465"/>
            <a:ext cx="10787200" cy="3952801"/>
          </a:xfrm>
          <a:prstGeom prst="rect">
            <a:avLst/>
          </a:prstGeom>
        </p:spPr>
        <p:txBody>
          <a:bodyPr lIns="182849" tIns="182849" rIns="182849" bIns="182849" anchor="b"/>
          <a:lstStyle>
            <a:lvl1pPr>
              <a:spcBef>
                <a:spcPts val="600"/>
              </a:spcBef>
              <a:defRPr sz="10400" spc="-312">
                <a:solidFill>
                  <a:srgbClr val="2D6452"/>
                </a:solidFill>
                <a:latin typeface="+mn-lt"/>
                <a:ea typeface="+mn-ea"/>
                <a:cs typeface="+mn-cs"/>
                <a:sym typeface="Helvetica"/>
              </a:defRPr>
            </a:lvl1pPr>
          </a:lstStyle>
          <a:p>
            <a:r>
              <a:t>Title Text</a:t>
            </a:r>
          </a:p>
        </p:txBody>
      </p:sp>
      <p:sp>
        <p:nvSpPr>
          <p:cNvPr id="147" name="Body Level One…"/>
          <p:cNvSpPr txBox="1">
            <a:spLocks noGrp="1"/>
          </p:cNvSpPr>
          <p:nvPr>
            <p:ph type="body" sz="quarter" idx="1"/>
          </p:nvPr>
        </p:nvSpPr>
        <p:spPr>
          <a:xfrm>
            <a:off x="708000" y="7474866"/>
            <a:ext cx="10787200" cy="3293601"/>
          </a:xfrm>
          <a:prstGeom prst="rect">
            <a:avLst/>
          </a:prstGeom>
        </p:spPr>
        <p:txBody>
          <a:bodyPr lIns="182849" tIns="182849" rIns="182849" bIns="182849"/>
          <a:lstStyle>
            <a:lvl1pPr marL="685800" indent="-571500" algn="ctr">
              <a:lnSpc>
                <a:spcPct val="100000"/>
              </a:lnSpc>
              <a:spcBef>
                <a:spcPts val="0"/>
              </a:spcBef>
              <a:buSzTx/>
              <a:buFontTx/>
              <a:buNone/>
              <a:defRPr>
                <a:solidFill>
                  <a:srgbClr val="595959"/>
                </a:solidFill>
                <a:latin typeface="Montserrat"/>
                <a:ea typeface="Montserrat"/>
                <a:cs typeface="Montserrat"/>
                <a:sym typeface="Montserrat"/>
              </a:defRPr>
            </a:lvl1pPr>
            <a:lvl2pPr marL="685800" indent="-88900" algn="ctr">
              <a:lnSpc>
                <a:spcPct val="100000"/>
              </a:lnSpc>
              <a:spcBef>
                <a:spcPts val="0"/>
              </a:spcBef>
              <a:buSzTx/>
              <a:buFontTx/>
              <a:buNone/>
              <a:defRPr>
                <a:solidFill>
                  <a:srgbClr val="595959"/>
                </a:solidFill>
                <a:latin typeface="Montserrat"/>
                <a:ea typeface="Montserrat"/>
                <a:cs typeface="Montserrat"/>
                <a:sym typeface="Montserrat"/>
              </a:defRPr>
            </a:lvl2pPr>
            <a:lvl3pPr marL="685800" indent="368300" algn="ctr">
              <a:lnSpc>
                <a:spcPct val="100000"/>
              </a:lnSpc>
              <a:spcBef>
                <a:spcPts val="0"/>
              </a:spcBef>
              <a:buSzTx/>
              <a:buFontTx/>
              <a:buNone/>
              <a:defRPr>
                <a:solidFill>
                  <a:srgbClr val="595959"/>
                </a:solidFill>
                <a:latin typeface="Montserrat"/>
                <a:ea typeface="Montserrat"/>
                <a:cs typeface="Montserrat"/>
                <a:sym typeface="Montserrat"/>
              </a:defRPr>
            </a:lvl3pPr>
            <a:lvl4pPr marL="685800" indent="825500" algn="ctr">
              <a:lnSpc>
                <a:spcPct val="100000"/>
              </a:lnSpc>
              <a:spcBef>
                <a:spcPts val="0"/>
              </a:spcBef>
              <a:buSzTx/>
              <a:buFontTx/>
              <a:buNone/>
              <a:defRPr>
                <a:solidFill>
                  <a:srgbClr val="595959"/>
                </a:solidFill>
                <a:latin typeface="Montserrat"/>
                <a:ea typeface="Montserrat"/>
                <a:cs typeface="Montserrat"/>
                <a:sym typeface="Montserrat"/>
              </a:defRPr>
            </a:lvl4pPr>
            <a:lvl5pPr marL="685800" indent="1282700" algn="ctr">
              <a:lnSpc>
                <a:spcPct val="100000"/>
              </a:lnSpc>
              <a:spcBef>
                <a:spcPts val="0"/>
              </a:spcBef>
              <a:buSzTx/>
              <a:buFontTx/>
              <a:buNone/>
              <a:defRPr>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48" name="Google Shape;39;p9"/>
          <p:cNvSpPr txBox="1">
            <a:spLocks noGrp="1"/>
          </p:cNvSpPr>
          <p:nvPr>
            <p:ph type="body" sz="half" idx="21"/>
          </p:nvPr>
        </p:nvSpPr>
        <p:spPr>
          <a:xfrm>
            <a:off x="13172000" y="1930866"/>
            <a:ext cx="10232001" cy="9853601"/>
          </a:xfrm>
          <a:prstGeom prst="rect">
            <a:avLst/>
          </a:prstGeom>
        </p:spPr>
        <p:txBody>
          <a:bodyPr lIns="182849" tIns="182849" rIns="182849" bIns="182849" anchor="ctr"/>
          <a:lstStyle/>
          <a:p>
            <a:pPr marL="1066774" indent="-914378">
              <a:lnSpc>
                <a:spcPct val="115000"/>
              </a:lnSpc>
              <a:spcBef>
                <a:spcPts val="600"/>
              </a:spcBef>
              <a:buClr>
                <a:srgbClr val="595959"/>
              </a:buClr>
              <a:buSzPts val="3600"/>
              <a:buFont typeface="Helvetica"/>
              <a:buChar char="●"/>
              <a:defRPr sz="3600">
                <a:solidFill>
                  <a:srgbClr val="595959"/>
                </a:solidFill>
                <a:latin typeface="Montserrat"/>
                <a:ea typeface="Montserrat"/>
                <a:cs typeface="Montserrat"/>
                <a:sym typeface="Montserrat"/>
              </a:defRPr>
            </a:pPr>
            <a:endParaRPr/>
          </a:p>
        </p:txBody>
      </p:sp>
      <p:sp>
        <p:nvSpPr>
          <p:cNvPr id="149"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156" name="Body Level One…"/>
          <p:cNvSpPr txBox="1">
            <a:spLocks noGrp="1"/>
          </p:cNvSpPr>
          <p:nvPr>
            <p:ph type="body" sz="quarter" idx="1"/>
          </p:nvPr>
        </p:nvSpPr>
        <p:spPr>
          <a:xfrm>
            <a:off x="831200" y="11281533"/>
            <a:ext cx="15996801" cy="1613601"/>
          </a:xfrm>
          <a:prstGeom prst="rect">
            <a:avLst/>
          </a:prstGeom>
        </p:spPr>
        <p:txBody>
          <a:bodyPr lIns="182849" tIns="182849" rIns="182849" bIns="182849" anchor="ctr"/>
          <a:lstStyle>
            <a:lvl1pPr marL="609584" indent="-304791">
              <a:lnSpc>
                <a:spcPct val="100000"/>
              </a:lnSpc>
              <a:spcBef>
                <a:spcPts val="0"/>
              </a:spcBef>
              <a:buSzTx/>
              <a:buFontTx/>
              <a:buNone/>
              <a:defRPr sz="3600">
                <a:solidFill>
                  <a:srgbClr val="595959"/>
                </a:solidFill>
                <a:latin typeface="Montserrat"/>
                <a:ea typeface="Montserrat"/>
                <a:cs typeface="Montserrat"/>
                <a:sym typeface="Montserrat"/>
              </a:defRPr>
            </a:lvl1pPr>
            <a:lvl2pPr marL="12319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2pPr>
            <a:lvl3pPr marL="16891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3pPr>
            <a:lvl4pPr marL="21463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4pPr>
            <a:lvl5pPr marL="26035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72" name="Body Level One…"/>
          <p:cNvSpPr txBox="1">
            <a:spLocks noGrp="1"/>
          </p:cNvSpPr>
          <p:nvPr>
            <p:ph type="body" idx="1"/>
          </p:nvPr>
        </p:nvSpPr>
        <p:spPr>
          <a:xfrm>
            <a:off x="831200" y="3073266"/>
            <a:ext cx="22721601" cy="9110400"/>
          </a:xfrm>
          <a:prstGeom prst="rect">
            <a:avLst/>
          </a:prstGeom>
        </p:spPr>
        <p:txBody>
          <a:bodyPr lIns="182849" tIns="182849" rIns="182849" bIns="182849"/>
          <a:lstStyle>
            <a:lvl1pPr marL="1066774" indent="-914378">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1pPr>
            <a:lvl2pPr marL="1642492"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2pPr>
            <a:lvl3pPr marL="225207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3pPr>
            <a:lvl4pPr marL="2861661"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4pPr>
            <a:lvl5pPr marL="347124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31221" y="1985533"/>
            <a:ext cx="22721600" cy="547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ontserrat"/>
              <a:buNone/>
              <a:defRPr sz="13867" b="0" i="0">
                <a:latin typeface="Attendi Alaska" pitchFamily="2" charset="77"/>
                <a:ea typeface="Attendi Alaska" pitchFamily="2" charset="77"/>
                <a:cs typeface="Attendi Alaska" pitchFamily="2" charset="77"/>
                <a:sym typeface="Montserrat"/>
              </a:defRPr>
            </a:lvl1pPr>
            <a:lvl2pPr lvl="1" algn="ctr">
              <a:spcBef>
                <a:spcPts val="0"/>
              </a:spcBef>
              <a:spcAft>
                <a:spcPts val="0"/>
              </a:spcAft>
              <a:buSzPts val="5200"/>
              <a:buNone/>
              <a:defRPr sz="13867"/>
            </a:lvl2pPr>
            <a:lvl3pPr lvl="2" algn="ctr">
              <a:spcBef>
                <a:spcPts val="0"/>
              </a:spcBef>
              <a:spcAft>
                <a:spcPts val="0"/>
              </a:spcAft>
              <a:buSzPts val="5200"/>
              <a:buNone/>
              <a:defRPr sz="13867"/>
            </a:lvl3pPr>
            <a:lvl4pPr lvl="3" algn="ctr">
              <a:spcBef>
                <a:spcPts val="0"/>
              </a:spcBef>
              <a:spcAft>
                <a:spcPts val="0"/>
              </a:spcAft>
              <a:buSzPts val="5200"/>
              <a:buNone/>
              <a:defRPr sz="13867"/>
            </a:lvl4pPr>
            <a:lvl5pPr lvl="4" algn="ctr">
              <a:spcBef>
                <a:spcPts val="0"/>
              </a:spcBef>
              <a:spcAft>
                <a:spcPts val="0"/>
              </a:spcAft>
              <a:buSzPts val="5200"/>
              <a:buNone/>
              <a:defRPr sz="13867"/>
            </a:lvl5pPr>
            <a:lvl6pPr lvl="5" algn="ctr">
              <a:spcBef>
                <a:spcPts val="0"/>
              </a:spcBef>
              <a:spcAft>
                <a:spcPts val="0"/>
              </a:spcAft>
              <a:buSzPts val="5200"/>
              <a:buNone/>
              <a:defRPr sz="13867"/>
            </a:lvl6pPr>
            <a:lvl7pPr lvl="6" algn="ctr">
              <a:spcBef>
                <a:spcPts val="0"/>
              </a:spcBef>
              <a:spcAft>
                <a:spcPts val="0"/>
              </a:spcAft>
              <a:buSzPts val="5200"/>
              <a:buNone/>
              <a:defRPr sz="13867"/>
            </a:lvl7pPr>
            <a:lvl8pPr lvl="7" algn="ctr">
              <a:spcBef>
                <a:spcPts val="0"/>
              </a:spcBef>
              <a:spcAft>
                <a:spcPts val="0"/>
              </a:spcAft>
              <a:buSzPts val="5200"/>
              <a:buNone/>
              <a:defRPr sz="13867"/>
            </a:lvl8pPr>
            <a:lvl9pPr lvl="8" algn="ctr">
              <a:spcBef>
                <a:spcPts val="0"/>
              </a:spcBef>
              <a:spcAft>
                <a:spcPts val="0"/>
              </a:spcAft>
              <a:buSzPts val="5200"/>
              <a:buNone/>
              <a:defRPr sz="13867"/>
            </a:lvl9pPr>
          </a:lstStyle>
          <a:p>
            <a:endParaRPr dirty="0"/>
          </a:p>
        </p:txBody>
      </p:sp>
      <p:sp>
        <p:nvSpPr>
          <p:cNvPr id="11" name="Google Shape;11;p2"/>
          <p:cNvSpPr txBox="1">
            <a:spLocks noGrp="1"/>
          </p:cNvSpPr>
          <p:nvPr>
            <p:ph type="subTitle" idx="1"/>
          </p:nvPr>
        </p:nvSpPr>
        <p:spPr>
          <a:xfrm>
            <a:off x="831200" y="7557667"/>
            <a:ext cx="22721600" cy="2113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Montserrat"/>
              <a:buNone/>
              <a:defRPr sz="7467" b="0" i="0">
                <a:latin typeface="Attendi Alaska" pitchFamily="2" charset="77"/>
                <a:ea typeface="Attendi Alaska" pitchFamily="2" charset="77"/>
                <a:cs typeface="Attendi Alaska" pitchFamily="2" charset="77"/>
                <a:sym typeface="Montserrat"/>
              </a:defRPr>
            </a:lvl1pPr>
            <a:lvl2pPr lvl="1" algn="ctr">
              <a:lnSpc>
                <a:spcPct val="100000"/>
              </a:lnSpc>
              <a:spcBef>
                <a:spcPts val="0"/>
              </a:spcBef>
              <a:spcAft>
                <a:spcPts val="0"/>
              </a:spcAft>
              <a:buSzPts val="2800"/>
              <a:buNone/>
              <a:defRPr sz="7467"/>
            </a:lvl2pPr>
            <a:lvl3pPr lvl="2" algn="ctr">
              <a:lnSpc>
                <a:spcPct val="100000"/>
              </a:lnSpc>
              <a:spcBef>
                <a:spcPts val="0"/>
              </a:spcBef>
              <a:spcAft>
                <a:spcPts val="0"/>
              </a:spcAft>
              <a:buSzPts val="2800"/>
              <a:buNone/>
              <a:defRPr sz="7467"/>
            </a:lvl3pPr>
            <a:lvl4pPr lvl="3" algn="ctr">
              <a:lnSpc>
                <a:spcPct val="100000"/>
              </a:lnSpc>
              <a:spcBef>
                <a:spcPts val="0"/>
              </a:spcBef>
              <a:spcAft>
                <a:spcPts val="0"/>
              </a:spcAft>
              <a:buSzPts val="2800"/>
              <a:buNone/>
              <a:defRPr sz="7467"/>
            </a:lvl4pPr>
            <a:lvl5pPr lvl="4" algn="ctr">
              <a:lnSpc>
                <a:spcPct val="100000"/>
              </a:lnSpc>
              <a:spcBef>
                <a:spcPts val="0"/>
              </a:spcBef>
              <a:spcAft>
                <a:spcPts val="0"/>
              </a:spcAft>
              <a:buSzPts val="2800"/>
              <a:buNone/>
              <a:defRPr sz="7467"/>
            </a:lvl5pPr>
            <a:lvl6pPr lvl="5" algn="ctr">
              <a:lnSpc>
                <a:spcPct val="100000"/>
              </a:lnSpc>
              <a:spcBef>
                <a:spcPts val="0"/>
              </a:spcBef>
              <a:spcAft>
                <a:spcPts val="0"/>
              </a:spcAft>
              <a:buSzPts val="2800"/>
              <a:buNone/>
              <a:defRPr sz="7467"/>
            </a:lvl6pPr>
            <a:lvl7pPr lvl="6" algn="ctr">
              <a:lnSpc>
                <a:spcPct val="100000"/>
              </a:lnSpc>
              <a:spcBef>
                <a:spcPts val="0"/>
              </a:spcBef>
              <a:spcAft>
                <a:spcPts val="0"/>
              </a:spcAft>
              <a:buSzPts val="2800"/>
              <a:buNone/>
              <a:defRPr sz="7467"/>
            </a:lvl7pPr>
            <a:lvl8pPr lvl="7" algn="ctr">
              <a:lnSpc>
                <a:spcPct val="100000"/>
              </a:lnSpc>
              <a:spcBef>
                <a:spcPts val="0"/>
              </a:spcBef>
              <a:spcAft>
                <a:spcPts val="0"/>
              </a:spcAft>
              <a:buSzPts val="2800"/>
              <a:buNone/>
              <a:defRPr sz="7467"/>
            </a:lvl8pPr>
            <a:lvl9pPr lvl="8" algn="ctr">
              <a:lnSpc>
                <a:spcPct val="100000"/>
              </a:lnSpc>
              <a:spcBef>
                <a:spcPts val="0"/>
              </a:spcBef>
              <a:spcAft>
                <a:spcPts val="0"/>
              </a:spcAft>
              <a:buSzPts val="2800"/>
              <a:buNone/>
              <a:defRPr sz="7467"/>
            </a:lvl9pPr>
          </a:lstStyle>
          <a:p>
            <a:endParaRPr dirty="0"/>
          </a:p>
        </p:txBody>
      </p:sp>
      <p:sp>
        <p:nvSpPr>
          <p:cNvPr id="12" name="Google Shape;12;p2"/>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18018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spcBef>
                <a:spcPts val="0"/>
              </a:spcBef>
              <a:buSzTx/>
              <a:buFontTx/>
              <a:buNone/>
              <a:defRPr sz="3200" b="1">
                <a:latin typeface="+mn-lt"/>
                <a:ea typeface="+mn-ea"/>
                <a:cs typeface="+mn-cs"/>
                <a:sym typeface="Helvetica"/>
              </a:defRPr>
            </a:lvl1pPr>
            <a:lvl2pPr marL="0" indent="457200">
              <a:spcBef>
                <a:spcPts val="0"/>
              </a:spcBef>
              <a:buSzTx/>
              <a:buFontTx/>
              <a:buNone/>
              <a:defRPr sz="3200" b="1">
                <a:latin typeface="+mn-lt"/>
                <a:ea typeface="+mn-ea"/>
                <a:cs typeface="+mn-cs"/>
                <a:sym typeface="Helvetica"/>
              </a:defRPr>
            </a:lvl2pPr>
            <a:lvl3pPr marL="0" indent="914400">
              <a:spcBef>
                <a:spcPts val="0"/>
              </a:spcBef>
              <a:buSzTx/>
              <a:buFontTx/>
              <a:buNone/>
              <a:defRPr sz="3200" b="1">
                <a:latin typeface="+mn-lt"/>
                <a:ea typeface="+mn-ea"/>
                <a:cs typeface="+mn-cs"/>
                <a:sym typeface="Helvetica"/>
              </a:defRPr>
            </a:lvl3pPr>
            <a:lvl4pPr marL="0" indent="1371600">
              <a:spcBef>
                <a:spcPts val="0"/>
              </a:spcBef>
              <a:buSzTx/>
              <a:buFontTx/>
              <a:buNone/>
              <a:defRPr sz="3200" b="1">
                <a:latin typeface="+mn-lt"/>
                <a:ea typeface="+mn-ea"/>
                <a:cs typeface="+mn-cs"/>
                <a:sym typeface="Helvetica"/>
              </a:defRPr>
            </a:lvl4pPr>
            <a:lvl5pPr marL="0" indent="1828800">
              <a:spcBef>
                <a:spcPts val="0"/>
              </a:spcBef>
              <a:buSzTx/>
              <a:buFontTx/>
              <a:buNone/>
              <a:defRPr sz="32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ijdelijke aanduiding voor tekst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4" name="Tijdelijke aanduiding voor tekst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3" name="Tijdelijke aanduiding voor afbeelding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1200" y="1186733"/>
            <a:ext cx="22721601" cy="1527201"/>
          </a:xfrm>
          <a:prstGeom prst="rect">
            <a:avLst/>
          </a:prstGeom>
        </p:spPr>
        <p:txBody>
          <a:bodyPr lIns="182849" tIns="182849" rIns="182849" bIns="182849" anchor="t"/>
          <a:lstStyle/>
          <a:p>
            <a:r>
              <a:t>Title Text</a:t>
            </a:r>
          </a:p>
        </p:txBody>
      </p:sp>
      <p:sp>
        <p:nvSpPr>
          <p:cNvPr id="93" name="Body Level One…"/>
          <p:cNvSpPr txBox="1">
            <a:spLocks noGrp="1"/>
          </p:cNvSpPr>
          <p:nvPr>
            <p:ph type="body" idx="1"/>
          </p:nvPr>
        </p:nvSpPr>
        <p:spPr>
          <a:xfrm>
            <a:off x="831200" y="3073266"/>
            <a:ext cx="22721601" cy="9110400"/>
          </a:xfrm>
          <a:prstGeom prst="rect">
            <a:avLst/>
          </a:prstGeom>
        </p:spPr>
        <p:txBody>
          <a:bodyPr lIns="182849" tIns="182849" rIns="182849" bIns="182849"/>
          <a:lstStyle>
            <a:lvl1pPr marL="1066774" indent="-914378">
              <a:spcBef>
                <a:spcPts val="0"/>
              </a:spcBef>
              <a:buSzPts val="5600"/>
              <a:buChar char="●"/>
            </a:lvl1pPr>
            <a:lvl2pPr marL="1783600" indent="-987753">
              <a:spcBef>
                <a:spcPts val="0"/>
              </a:spcBef>
              <a:buSzPts val="5600"/>
              <a:buChar char="○"/>
            </a:lvl2pPr>
            <a:lvl3pPr marL="2590735" indent="-1185304">
              <a:spcBef>
                <a:spcPts val="0"/>
              </a:spcBef>
              <a:buSzPts val="5600"/>
              <a:buChar char="■"/>
            </a:lvl3pPr>
            <a:lvl4pPr marL="3332020" indent="-1317004">
              <a:spcBef>
                <a:spcPts val="0"/>
              </a:spcBef>
              <a:buSzPts val="5600"/>
              <a:buChar char="●"/>
            </a:lvl4pPr>
            <a:lvl5pPr marL="3941605" indent="-1317004">
              <a:spcBef>
                <a:spcPts val="0"/>
              </a:spcBef>
              <a:buSzPts val="5600"/>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23369055" y="12626680"/>
            <a:ext cx="687369" cy="666731"/>
          </a:xfrm>
          <a:prstGeom prst="rect">
            <a:avLst/>
          </a:prstGeom>
        </p:spPr>
        <p:txBody>
          <a:bodyPr lIns="182849" tIns="182849" rIns="182849" bIns="182849">
            <a:normAutofit/>
          </a:bodyPr>
          <a:lstStyle/>
          <a:p>
            <a:fld id="{86CB4B4D-7CA3-9044-876B-883B54F8677D}" type="slidenum">
              <a:r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wo columns">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11" name="Body Level One…"/>
          <p:cNvSpPr txBox="1">
            <a:spLocks noGrp="1"/>
          </p:cNvSpPr>
          <p:nvPr>
            <p:ph type="body" sz="half" idx="1"/>
          </p:nvPr>
        </p:nvSpPr>
        <p:spPr>
          <a:xfrm>
            <a:off x="831200" y="3073266"/>
            <a:ext cx="10666401" cy="9110400"/>
          </a:xfrm>
          <a:prstGeom prst="rect">
            <a:avLst/>
          </a:prstGeom>
        </p:spPr>
        <p:txBody>
          <a:bodyPr lIns="182849" tIns="182849" rIns="182849" bIns="182849"/>
          <a:lstStyle>
            <a:lvl1pPr marL="103290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1pPr>
            <a:lvl2pPr marL="1727157"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2pPr>
            <a:lvl3pPr marL="2336741"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3pPr>
            <a:lvl4pPr marL="2946326"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4pPr>
            <a:lvl5pPr marL="3555911"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12" name="Google Shape;23;p5"/>
          <p:cNvSpPr txBox="1">
            <a:spLocks noGrp="1"/>
          </p:cNvSpPr>
          <p:nvPr>
            <p:ph type="body" sz="half" idx="21"/>
          </p:nvPr>
        </p:nvSpPr>
        <p:spPr>
          <a:xfrm>
            <a:off x="12886400" y="3073265"/>
            <a:ext cx="10666401" cy="9110402"/>
          </a:xfrm>
          <a:prstGeom prst="rect">
            <a:avLst/>
          </a:prstGeom>
        </p:spPr>
        <p:txBody>
          <a:bodyPr lIns="182849" tIns="182849" rIns="182849" bIns="182849"/>
          <a:lstStyle/>
          <a:p>
            <a:pPr marL="1032907" indent="-846645">
              <a:lnSpc>
                <a:spcPct val="115000"/>
              </a:lnSpc>
              <a:spcBef>
                <a:spcPts val="600"/>
              </a:spcBef>
              <a:buClr>
                <a:srgbClr val="595959"/>
              </a:buClr>
              <a:buSzPts val="3600"/>
              <a:buFont typeface="Helvetica"/>
              <a:buChar char="●"/>
              <a:defRPr sz="3600">
                <a:solidFill>
                  <a:srgbClr val="595959"/>
                </a:solidFill>
                <a:latin typeface="Montserrat"/>
                <a:ea typeface="Montserrat"/>
                <a:cs typeface="Montserrat"/>
                <a:sym typeface="Montserrat"/>
              </a:defRPr>
            </a:pPr>
            <a:endParaRPr/>
          </a:p>
        </p:txBody>
      </p:sp>
      <p:sp>
        <p:nvSpPr>
          <p:cNvPr id="113"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21"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spcBef>
                <a:spcPts val="0"/>
              </a:spcBef>
              <a:defRPr sz="2400">
                <a:solidFill>
                  <a:srgbClr val="888888"/>
                </a:solidFill>
                <a:latin typeface="+mj-lt"/>
                <a:ea typeface="+mj-ea"/>
                <a:cs typeface="+mj-cs"/>
                <a:sym typeface="Calibri"/>
              </a:defRPr>
            </a:lvl1pPr>
          </a:lstStyle>
          <a:p>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8.png"/><Relationship Id="rId4" Type="http://schemas.openxmlformats.org/officeDocument/2006/relationships/hyperlink" Target="https://www.venvn.nl/media/w02buck0/v-vn-richtlijn-verslaglegging.pdf"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p:cNvGrpSpPr/>
        <p:nvPr/>
      </p:nvGrpSpPr>
      <p:grpSpPr>
        <a:xfrm>
          <a:off x="0" y="0"/>
          <a:ext cx="0" cy="0"/>
          <a:chOff x="0" y="0"/>
          <a:chExt cx="0" cy="0"/>
        </a:xfrm>
      </p:grpSpPr>
      <p:sp>
        <p:nvSpPr>
          <p:cNvPr id="182" name="TextBox 4"/>
          <p:cNvSpPr txBox="1"/>
          <p:nvPr/>
        </p:nvSpPr>
        <p:spPr>
          <a:xfrm>
            <a:off x="812800" y="11737340"/>
            <a:ext cx="13633525" cy="166141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20" tIns="121920" rIns="121920" bIns="121920">
            <a:spAutoFit/>
          </a:bodyPr>
          <a:lstStyle/>
          <a:p>
            <a:pPr>
              <a:lnSpc>
                <a:spcPct val="120000"/>
              </a:lnSpc>
              <a:defRPr sz="4000" spc="-79">
                <a:solidFill>
                  <a:srgbClr val="FFFFFF"/>
                </a:solidFill>
              </a:defRPr>
            </a:pPr>
            <a:r>
              <a:rPr lang="nl-NL" dirty="0">
                <a:latin typeface="Attendi Alaska" pitchFamily="2" charset="77"/>
              </a:rPr>
              <a:t> </a:t>
            </a:r>
            <a:br>
              <a:rPr dirty="0">
                <a:latin typeface="Attendi Alaska" pitchFamily="2" charset="77"/>
              </a:rPr>
            </a:br>
            <a:endParaRPr dirty="0">
              <a:latin typeface="Attendi Alaska" pitchFamily="2" charset="77"/>
            </a:endParaRPr>
          </a:p>
        </p:txBody>
      </p:sp>
      <p:sp>
        <p:nvSpPr>
          <p:cNvPr id="183" name="TextBox 4"/>
          <p:cNvSpPr txBox="1"/>
          <p:nvPr/>
        </p:nvSpPr>
        <p:spPr>
          <a:xfrm>
            <a:off x="812800" y="12472669"/>
            <a:ext cx="13633525" cy="54864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20" tIns="121920" rIns="121920" bIns="121920">
            <a:spAutoFit/>
          </a:bodyPr>
          <a:lstStyle>
            <a:lvl1pPr>
              <a:defRPr sz="2000" spc="0">
                <a:solidFill>
                  <a:srgbClr val="FFFFFF"/>
                </a:solidFill>
              </a:defRPr>
            </a:lvl1pPr>
          </a:lstStyle>
          <a:p>
            <a:endParaRPr dirty="0">
              <a:latin typeface="Attendi Alaska" pitchFamily="2" charset="77"/>
            </a:endParaRPr>
          </a:p>
        </p:txBody>
      </p:sp>
      <p:sp>
        <p:nvSpPr>
          <p:cNvPr id="185" name="TextBox 4"/>
          <p:cNvSpPr txBox="1"/>
          <p:nvPr/>
        </p:nvSpPr>
        <p:spPr>
          <a:xfrm>
            <a:off x="1529160" y="5137912"/>
            <a:ext cx="14160022" cy="146854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20" tIns="121920" rIns="121920" bIns="121920" anchor="t">
            <a:spAutoFit/>
          </a:bodyPr>
          <a:lstStyle>
            <a:lvl1pPr>
              <a:lnSpc>
                <a:spcPct val="80000"/>
              </a:lnSpc>
              <a:defRPr sz="10400" spc="-312">
                <a:solidFill>
                  <a:srgbClr val="FF8FF0"/>
                </a:solidFill>
              </a:defRPr>
            </a:lvl1pPr>
          </a:lstStyle>
          <a:p>
            <a:r>
              <a:rPr lang="nl-NL" sz="9650" spc="-150" dirty="0">
                <a:solidFill>
                  <a:srgbClr val="0B6551"/>
                </a:solidFill>
                <a:latin typeface="Attendi Alaska Medium"/>
              </a:rPr>
              <a:t>Workshop </a:t>
            </a:r>
            <a:r>
              <a:rPr lang="nl-NL" sz="9650" spc="-150" dirty="0" err="1">
                <a:solidFill>
                  <a:srgbClr val="0B6551"/>
                </a:solidFill>
                <a:latin typeface="Attendi Alaska Medium"/>
              </a:rPr>
              <a:t>Attendi</a:t>
            </a:r>
            <a:endParaRPr lang="nl-NL" sz="9650" spc="-150" dirty="0">
              <a:solidFill>
                <a:srgbClr val="0B6551"/>
              </a:solidFill>
            </a:endParaRPr>
          </a:p>
        </p:txBody>
      </p:sp>
      <p:sp>
        <p:nvSpPr>
          <p:cNvPr id="3" name="TextBox 4">
            <a:extLst>
              <a:ext uri="{FF2B5EF4-FFF2-40B4-BE49-F238E27FC236}">
                <a16:creationId xmlns:a16="http://schemas.microsoft.com/office/drawing/2014/main" id="{A93FC9D4-15DF-2657-AC65-EF889CCCB0A7}"/>
              </a:ext>
            </a:extLst>
          </p:cNvPr>
          <p:cNvSpPr txBox="1"/>
          <p:nvPr/>
        </p:nvSpPr>
        <p:spPr>
          <a:xfrm>
            <a:off x="1529160" y="6715591"/>
            <a:ext cx="7047003" cy="787908"/>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20" tIns="121920" rIns="121920" bIns="121920" anchor="t">
            <a:spAutoFit/>
          </a:bodyPr>
          <a:lstStyle>
            <a:lvl1pPr>
              <a:lnSpc>
                <a:spcPct val="80000"/>
              </a:lnSpc>
              <a:defRPr sz="10400" spc="-312">
                <a:solidFill>
                  <a:srgbClr val="FF8FF0"/>
                </a:solidFill>
              </a:defRPr>
            </a:lvl1pPr>
          </a:lstStyle>
          <a:p>
            <a:r>
              <a:rPr lang="nl-NL" sz="4400" spc="0" dirty="0">
                <a:solidFill>
                  <a:schemeClr val="bg2"/>
                </a:solidFill>
                <a:latin typeface="Attendi Alaska" pitchFamily="2" charset="77"/>
              </a:rPr>
              <a:t>Datum:</a:t>
            </a:r>
          </a:p>
        </p:txBody>
      </p:sp>
      <p:pic>
        <p:nvPicPr>
          <p:cNvPr id="6" name="Graphic 5">
            <a:extLst>
              <a:ext uri="{FF2B5EF4-FFF2-40B4-BE49-F238E27FC236}">
                <a16:creationId xmlns:a16="http://schemas.microsoft.com/office/drawing/2014/main" id="{C9A51E1F-C588-9BDB-772D-E8B9FAA19E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pic>
        <p:nvPicPr>
          <p:cNvPr id="2" name="Afbeelding 1" descr="Afbeelding met persoon, kleding, Menselijk gezicht, overdekt&#10;&#10;Automatisch gegenereerde beschrijving">
            <a:extLst>
              <a:ext uri="{FF2B5EF4-FFF2-40B4-BE49-F238E27FC236}">
                <a16:creationId xmlns:a16="http://schemas.microsoft.com/office/drawing/2014/main" id="{C1269C8B-8A49-DE9B-9CC7-FDFE59630AF7}"/>
              </a:ext>
            </a:extLst>
          </p:cNvPr>
          <p:cNvPicPr>
            <a:picLocks noChangeAspect="1"/>
          </p:cNvPicPr>
          <p:nvPr/>
        </p:nvPicPr>
        <p:blipFill>
          <a:blip r:embed="rId5">
            <a:alphaModFix/>
          </a:blip>
          <a:stretch>
            <a:fillRect/>
          </a:stretch>
        </p:blipFill>
        <p:spPr>
          <a:xfrm>
            <a:off x="13252781" y="3727937"/>
            <a:ext cx="8635561" cy="5757039"/>
          </a:xfrm>
          <a:prstGeom prst="round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Introductie in het team </a:t>
            </a:r>
            <a:endParaRPr lang="en-NL" sz="8533"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831199" y="5586926"/>
            <a:ext cx="4599928" cy="3309365"/>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Scholing</a:t>
              </a: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9413148" y="5586926"/>
            <a:ext cx="4599928" cy="3309365"/>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Laat het zien</a:t>
              </a:r>
            </a:p>
          </p:txBody>
        </p:sp>
      </p:grpSp>
      <p:grpSp>
        <p:nvGrpSpPr>
          <p:cNvPr id="11" name="Groep 10">
            <a:extLst>
              <a:ext uri="{FF2B5EF4-FFF2-40B4-BE49-F238E27FC236}">
                <a16:creationId xmlns:a16="http://schemas.microsoft.com/office/drawing/2014/main" id="{4CBC2441-F7A1-573E-8361-36A72119D2A6}"/>
              </a:ext>
            </a:extLst>
          </p:cNvPr>
          <p:cNvGrpSpPr/>
          <p:nvPr/>
        </p:nvGrpSpPr>
        <p:grpSpPr>
          <a:xfrm>
            <a:off x="18032983" y="5586928"/>
            <a:ext cx="4599928" cy="3309365"/>
            <a:chOff x="7892" y="726928"/>
            <a:chExt cx="2359111" cy="1415467"/>
          </a:xfrm>
          <a:solidFill>
            <a:schemeClr val="bg1"/>
          </a:solidFill>
        </p:grpSpPr>
        <p:sp>
          <p:nvSpPr>
            <p:cNvPr id="12" name="Afgeronde rechthoek 11">
              <a:extLst>
                <a:ext uri="{FF2B5EF4-FFF2-40B4-BE49-F238E27FC236}">
                  <a16:creationId xmlns:a16="http://schemas.microsoft.com/office/drawing/2014/main" id="{90209F22-0B26-A0C4-CFFB-6DC9897004B6}"/>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3" name="Afgeronde rechthoek 4">
              <a:extLst>
                <a:ext uri="{FF2B5EF4-FFF2-40B4-BE49-F238E27FC236}">
                  <a16:creationId xmlns:a16="http://schemas.microsoft.com/office/drawing/2014/main" id="{ECF3C786-4EA6-6539-52E0-07BA877BBBD6}"/>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3" b="1" kern="1200" dirty="0">
                  <a:solidFill>
                    <a:srgbClr val="FF90F0"/>
                  </a:solidFill>
                  <a:latin typeface="Attendi Alaska" pitchFamily="2" charset="77"/>
                </a:rPr>
                <a:t>Bespreek de voordelen</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6417303" y="7059908"/>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sp>
        <p:nvSpPr>
          <p:cNvPr id="18" name="Pijl links 17">
            <a:extLst>
              <a:ext uri="{FF2B5EF4-FFF2-40B4-BE49-F238E27FC236}">
                <a16:creationId xmlns:a16="http://schemas.microsoft.com/office/drawing/2014/main" id="{7BE3D474-1C42-E1D3-1208-89C0872EE76A}"/>
              </a:ext>
            </a:extLst>
          </p:cNvPr>
          <p:cNvSpPr/>
          <p:nvPr/>
        </p:nvSpPr>
        <p:spPr>
          <a:xfrm>
            <a:off x="14978065" y="7059908"/>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pic>
        <p:nvPicPr>
          <p:cNvPr id="2" name="Picture 3" descr="A picture containing creativity&#10;&#10;Description automatically generated">
            <a:extLst>
              <a:ext uri="{FF2B5EF4-FFF2-40B4-BE49-F238E27FC236}">
                <a16:creationId xmlns:a16="http://schemas.microsoft.com/office/drawing/2014/main" id="{272F8AC0-519E-C2A3-9574-7D91A8B7E073}"/>
              </a:ext>
            </a:extLst>
          </p:cNvPr>
          <p:cNvPicPr>
            <a:picLocks noChangeAspect="1"/>
          </p:cNvPicPr>
          <p:nvPr/>
        </p:nvPicPr>
        <p:blipFill>
          <a:blip r:embed="rId3"/>
          <a:stretch>
            <a:fillRect/>
          </a:stretch>
        </p:blipFill>
        <p:spPr>
          <a:xfrm>
            <a:off x="674063" y="12729048"/>
            <a:ext cx="855784" cy="396885"/>
          </a:xfrm>
          <a:prstGeom prst="rect">
            <a:avLst/>
          </a:prstGeom>
        </p:spPr>
      </p:pic>
    </p:spTree>
    <p:extLst>
      <p:ext uri="{BB962C8B-B14F-4D97-AF65-F5344CB8AC3E}">
        <p14:creationId xmlns:p14="http://schemas.microsoft.com/office/powerpoint/2010/main" val="1484206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Aan de slag met het team</a:t>
            </a:r>
            <a:endParaRPr lang="en-NL" sz="8533"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1101952" y="4183012"/>
            <a:ext cx="4863184" cy="5295288"/>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Kondig de start aan, direct na de scholing</a:t>
              </a: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10028509" y="4237696"/>
            <a:ext cx="4792720" cy="5240603"/>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Voorbeelden en ambassadeurs</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7122036" y="6519940"/>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18539100" y="4184615"/>
            <a:ext cx="4692253" cy="5174008"/>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endParaRPr lang="nl-NL" sz="3733" kern="1200" dirty="0">
                <a:solidFill>
                  <a:srgbClr val="FF90F0"/>
                </a:solidFill>
                <a:latin typeface="Attendi Alaska" pitchFamily="2" charset="77"/>
              </a:endParaRPr>
            </a:p>
          </p:txBody>
        </p:sp>
      </p:grpSp>
      <p:sp>
        <p:nvSpPr>
          <p:cNvPr id="19" name="Pijl links 18">
            <a:extLst>
              <a:ext uri="{FF2B5EF4-FFF2-40B4-BE49-F238E27FC236}">
                <a16:creationId xmlns:a16="http://schemas.microsoft.com/office/drawing/2014/main" id="{179B4540-2980-79DF-F1A0-A565A2E63B7A}"/>
              </a:ext>
            </a:extLst>
          </p:cNvPr>
          <p:cNvSpPr/>
          <p:nvPr/>
        </p:nvSpPr>
        <p:spPr>
          <a:xfrm>
            <a:off x="15887273" y="6553233"/>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674063" y="12729048"/>
            <a:ext cx="855784" cy="396885"/>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18936270" y="5734052"/>
            <a:ext cx="3897909" cy="2160335"/>
          </a:xfrm>
          <a:prstGeom prst="rect">
            <a:avLst/>
          </a:prstGeom>
          <a:noFill/>
        </p:spPr>
        <p:txBody>
          <a:bodyPr wrap="square">
            <a:spAutoFit/>
          </a:bodyPr>
          <a:lstStyle/>
          <a:p>
            <a:pPr algn="ctr" defTabSz="1659487">
              <a:lnSpc>
                <a:spcPct val="90000"/>
              </a:lnSpc>
              <a:spcBef>
                <a:spcPct val="0"/>
              </a:spcBef>
              <a:spcAft>
                <a:spcPct val="35000"/>
              </a:spcAft>
            </a:pPr>
            <a:r>
              <a:rPr lang="nl-NL" sz="3733" b="1" kern="1200" dirty="0">
                <a:solidFill>
                  <a:srgbClr val="FF90F0"/>
                </a:solidFill>
                <a:latin typeface="Attendi Alaska" pitchFamily="2" charset="77"/>
              </a:rPr>
              <a:t>Ondersteun collega’s die dat nodig hebben</a:t>
            </a:r>
          </a:p>
        </p:txBody>
      </p:sp>
    </p:spTree>
    <p:extLst>
      <p:ext uri="{BB962C8B-B14F-4D97-AF65-F5344CB8AC3E}">
        <p14:creationId xmlns:p14="http://schemas.microsoft.com/office/powerpoint/2010/main" val="257988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Aan de slag met het team</a:t>
            </a:r>
            <a:endParaRPr lang="en-NL" sz="8533"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3672873" y="4300742"/>
            <a:ext cx="4863184" cy="5295288"/>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Evalueer met het team</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10385204" y="6441641"/>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14244018" y="4149199"/>
            <a:ext cx="4692253" cy="5174008"/>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endParaRPr lang="nl-NL" sz="3733" kern="1200" dirty="0">
                <a:solidFill>
                  <a:srgbClr val="FF90F0"/>
                </a:solidFill>
                <a:latin typeface="Attendi Alaska" pitchFamily="2" charset="77"/>
              </a:endParaRPr>
            </a:p>
          </p:txBody>
        </p:sp>
      </p:gr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674063" y="12729048"/>
            <a:ext cx="855784" cy="396885"/>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14641187" y="6096024"/>
            <a:ext cx="3897909" cy="1126334"/>
          </a:xfrm>
          <a:prstGeom prst="rect">
            <a:avLst/>
          </a:prstGeom>
          <a:noFill/>
        </p:spPr>
        <p:txBody>
          <a:bodyPr wrap="square">
            <a:spAutoFit/>
          </a:bodyPr>
          <a:lstStyle/>
          <a:p>
            <a:pPr algn="ctr" defTabSz="1659487">
              <a:lnSpc>
                <a:spcPct val="90000"/>
              </a:lnSpc>
              <a:spcBef>
                <a:spcPct val="0"/>
              </a:spcBef>
              <a:spcAft>
                <a:spcPct val="35000"/>
              </a:spcAft>
            </a:pPr>
            <a:r>
              <a:rPr lang="nl-NL" sz="3733" b="1" kern="1200" dirty="0">
                <a:solidFill>
                  <a:srgbClr val="FF90F0"/>
                </a:solidFill>
                <a:latin typeface="Attendi Alaska" pitchFamily="2" charset="77"/>
              </a:rPr>
              <a:t>Vier succes met het team</a:t>
            </a:r>
          </a:p>
        </p:txBody>
      </p:sp>
    </p:spTree>
    <p:extLst>
      <p:ext uri="{BB962C8B-B14F-4D97-AF65-F5344CB8AC3E}">
        <p14:creationId xmlns:p14="http://schemas.microsoft.com/office/powerpoint/2010/main" val="169967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7525151" y="4970305"/>
            <a:ext cx="9559181" cy="1733873"/>
          </a:xfrm>
          <a:prstGeom prst="rect">
            <a:avLst/>
          </a:prstGeom>
          <a:noFill/>
        </p:spPr>
        <p:txBody>
          <a:bodyPr wrap="square" rtlCol="0">
            <a:spAutoFit/>
          </a:bodyPr>
          <a:lstStyle/>
          <a:p>
            <a:r>
              <a:rPr lang="nl-NL" sz="10667" dirty="0">
                <a:solidFill>
                  <a:srgbClr val="FF90F0"/>
                </a:solidFill>
                <a:latin typeface="Attendi Alaska Medium" pitchFamily="2" charset="77"/>
              </a:rPr>
              <a:t>Aan de slag! </a:t>
            </a:r>
            <a:endParaRPr lang="en-NL" sz="10667" dirty="0">
              <a:solidFill>
                <a:srgbClr val="FF90F0"/>
              </a:solidFill>
              <a:latin typeface="Attendi Alaska Medium" pitchFamily="2" charset="77"/>
            </a:endParaRPr>
          </a:p>
        </p:txBody>
      </p:sp>
      <p:pic>
        <p:nvPicPr>
          <p:cNvPr id="4" name="Picture 3" descr="A picture containing creativity&#10;&#10;Description automatically generated">
            <a:extLst>
              <a:ext uri="{FF2B5EF4-FFF2-40B4-BE49-F238E27FC236}">
                <a16:creationId xmlns:a16="http://schemas.microsoft.com/office/drawing/2014/main" id="{04FD7368-418E-CB97-E348-843568FD4E1A}"/>
              </a:ext>
            </a:extLst>
          </p:cNvPr>
          <p:cNvPicPr>
            <a:picLocks noChangeAspect="1"/>
          </p:cNvPicPr>
          <p:nvPr/>
        </p:nvPicPr>
        <p:blipFill>
          <a:blip r:embed="rId3"/>
          <a:stretch>
            <a:fillRect/>
          </a:stretch>
        </p:blipFill>
        <p:spPr>
          <a:xfrm>
            <a:off x="674063" y="12729048"/>
            <a:ext cx="855784" cy="396885"/>
          </a:xfrm>
          <a:prstGeom prst="rect">
            <a:avLst/>
          </a:prstGeom>
        </p:spPr>
      </p:pic>
    </p:spTree>
    <p:extLst>
      <p:ext uri="{BB962C8B-B14F-4D97-AF65-F5344CB8AC3E}">
        <p14:creationId xmlns:p14="http://schemas.microsoft.com/office/powerpoint/2010/main" val="406432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a:extLst>
            <a:ext uri="{FF2B5EF4-FFF2-40B4-BE49-F238E27FC236}">
              <a16:creationId xmlns:a16="http://schemas.microsoft.com/office/drawing/2014/main" id="{5880F3B2-7A3E-7B15-F5A4-CBA0FBCE0FFB}"/>
            </a:ext>
          </a:extLst>
        </p:cNvPr>
        <p:cNvGrpSpPr/>
        <p:nvPr/>
      </p:nvGrpSpPr>
      <p:grpSpPr>
        <a:xfrm>
          <a:off x="0" y="0"/>
          <a:ext cx="0" cy="0"/>
          <a:chOff x="0" y="0"/>
          <a:chExt cx="0" cy="0"/>
        </a:xfrm>
      </p:grpSpPr>
      <p:sp>
        <p:nvSpPr>
          <p:cNvPr id="182" name="TextBox 4">
            <a:extLst>
              <a:ext uri="{FF2B5EF4-FFF2-40B4-BE49-F238E27FC236}">
                <a16:creationId xmlns:a16="http://schemas.microsoft.com/office/drawing/2014/main" id="{800B5265-D5D4-F4BF-A8E1-BF293F9C76F6}"/>
              </a:ext>
            </a:extLst>
          </p:cNvPr>
          <p:cNvSpPr txBox="1"/>
          <p:nvPr/>
        </p:nvSpPr>
        <p:spPr>
          <a:xfrm>
            <a:off x="812800" y="11737340"/>
            <a:ext cx="13633525" cy="166141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20" tIns="121920" rIns="121920" bIns="121920">
            <a:spAutoFit/>
          </a:bodyPr>
          <a:lstStyle/>
          <a:p>
            <a:pPr>
              <a:lnSpc>
                <a:spcPct val="120000"/>
              </a:lnSpc>
              <a:defRPr sz="4000" spc="-79">
                <a:solidFill>
                  <a:srgbClr val="FFFFFF"/>
                </a:solidFill>
              </a:defRPr>
            </a:pPr>
            <a:r>
              <a:rPr lang="nl-NL">
                <a:latin typeface="Attendi Alaska" pitchFamily="2" charset="77"/>
              </a:rPr>
              <a:t> </a:t>
            </a:r>
            <a:br>
              <a:rPr>
                <a:latin typeface="Attendi Alaska" pitchFamily="2" charset="77"/>
              </a:rPr>
            </a:br>
            <a:endParaRPr>
              <a:latin typeface="Attendi Alaska" pitchFamily="2" charset="77"/>
            </a:endParaRPr>
          </a:p>
        </p:txBody>
      </p:sp>
      <p:sp>
        <p:nvSpPr>
          <p:cNvPr id="183" name="TextBox 4">
            <a:extLst>
              <a:ext uri="{FF2B5EF4-FFF2-40B4-BE49-F238E27FC236}">
                <a16:creationId xmlns:a16="http://schemas.microsoft.com/office/drawing/2014/main" id="{695BFB5A-903A-4061-83DE-6DCD19896177}"/>
              </a:ext>
            </a:extLst>
          </p:cNvPr>
          <p:cNvSpPr txBox="1"/>
          <p:nvPr/>
        </p:nvSpPr>
        <p:spPr>
          <a:xfrm>
            <a:off x="812800" y="12472669"/>
            <a:ext cx="13633525" cy="548641"/>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21920" tIns="121920" rIns="121920" bIns="121920">
            <a:spAutoFit/>
          </a:bodyPr>
          <a:lstStyle>
            <a:lvl1pPr>
              <a:defRPr sz="2000" spc="0">
                <a:solidFill>
                  <a:srgbClr val="FFFFFF"/>
                </a:solidFill>
              </a:defRPr>
            </a:lvl1pPr>
          </a:lstStyle>
          <a:p>
            <a:endParaRPr>
              <a:latin typeface="Attendi Alaska" pitchFamily="2" charset="77"/>
            </a:endParaRPr>
          </a:p>
        </p:txBody>
      </p:sp>
      <p:sp>
        <p:nvSpPr>
          <p:cNvPr id="185" name="TextBox 4">
            <a:extLst>
              <a:ext uri="{FF2B5EF4-FFF2-40B4-BE49-F238E27FC236}">
                <a16:creationId xmlns:a16="http://schemas.microsoft.com/office/drawing/2014/main" id="{6BEB4683-F8F6-4396-755E-7CB2DA12A9F1}"/>
              </a:ext>
            </a:extLst>
          </p:cNvPr>
          <p:cNvSpPr txBox="1"/>
          <p:nvPr/>
        </p:nvSpPr>
        <p:spPr>
          <a:xfrm>
            <a:off x="1915240" y="5137913"/>
            <a:ext cx="14160022" cy="1468544"/>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20" tIns="121920" rIns="121920" bIns="121920" anchor="t">
            <a:spAutoFit/>
          </a:bodyPr>
          <a:lstStyle>
            <a:lvl1pPr>
              <a:lnSpc>
                <a:spcPct val="80000"/>
              </a:lnSpc>
              <a:defRPr sz="10400" spc="-312">
                <a:solidFill>
                  <a:srgbClr val="FF8FF0"/>
                </a:solidFill>
              </a:defRPr>
            </a:lvl1pPr>
          </a:lstStyle>
          <a:p>
            <a:endParaRPr lang="nl-NL" sz="9650" spc="-150">
              <a:solidFill>
                <a:srgbClr val="0B6551"/>
              </a:solidFill>
            </a:endParaRPr>
          </a:p>
        </p:txBody>
      </p:sp>
      <p:pic>
        <p:nvPicPr>
          <p:cNvPr id="6" name="Graphic 5">
            <a:extLst>
              <a:ext uri="{FF2B5EF4-FFF2-40B4-BE49-F238E27FC236}">
                <a16:creationId xmlns:a16="http://schemas.microsoft.com/office/drawing/2014/main" id="{64A8F8FB-FDCF-876F-C5E6-D4661F987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sp>
        <p:nvSpPr>
          <p:cNvPr id="4" name="Tekstvak 3">
            <a:extLst>
              <a:ext uri="{FF2B5EF4-FFF2-40B4-BE49-F238E27FC236}">
                <a16:creationId xmlns:a16="http://schemas.microsoft.com/office/drawing/2014/main" id="{311E8D30-A313-56F8-35EE-AFCFE9568649}"/>
              </a:ext>
            </a:extLst>
          </p:cNvPr>
          <p:cNvSpPr txBox="1"/>
          <p:nvPr/>
        </p:nvSpPr>
        <p:spPr>
          <a:xfrm>
            <a:off x="1732504" y="3689347"/>
            <a:ext cx="12192000" cy="1569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9600" spc="-150" dirty="0">
                <a:solidFill>
                  <a:schemeClr val="bg1"/>
                </a:solidFill>
                <a:latin typeface="Attendi Alaska" pitchFamily="2" charset="77"/>
              </a:rPr>
              <a:t>Zijn er nog vragen?</a:t>
            </a:r>
          </a:p>
        </p:txBody>
      </p:sp>
    </p:spTree>
    <p:extLst>
      <p:ext uri="{BB962C8B-B14F-4D97-AF65-F5344CB8AC3E}">
        <p14:creationId xmlns:p14="http://schemas.microsoft.com/office/powerpoint/2010/main" val="174956892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a:extLst>
            <a:ext uri="{FF2B5EF4-FFF2-40B4-BE49-F238E27FC236}">
              <a16:creationId xmlns:a16="http://schemas.microsoft.com/office/drawing/2014/main" id="{5880F3B2-7A3E-7B15-F5A4-CBA0FBCE0FFB}"/>
            </a:ext>
          </a:extLst>
        </p:cNvPr>
        <p:cNvGrpSpPr/>
        <p:nvPr/>
      </p:nvGrpSpPr>
      <p:grpSpPr>
        <a:xfrm>
          <a:off x="0" y="0"/>
          <a:ext cx="0" cy="0"/>
          <a:chOff x="0" y="0"/>
          <a:chExt cx="0" cy="0"/>
        </a:xfrm>
      </p:grpSpPr>
      <p:sp>
        <p:nvSpPr>
          <p:cNvPr id="182" name="TextBox 4">
            <a:extLst>
              <a:ext uri="{FF2B5EF4-FFF2-40B4-BE49-F238E27FC236}">
                <a16:creationId xmlns:a16="http://schemas.microsoft.com/office/drawing/2014/main" id="{800B5265-D5D4-F4BF-A8E1-BF293F9C76F6}"/>
              </a:ext>
            </a:extLst>
          </p:cNvPr>
          <p:cNvSpPr txBox="1"/>
          <p:nvPr/>
        </p:nvSpPr>
        <p:spPr>
          <a:xfrm>
            <a:off x="812800" y="11737340"/>
            <a:ext cx="13633525" cy="16614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p>
            <a:pPr>
              <a:lnSpc>
                <a:spcPct val="120000"/>
              </a:lnSpc>
              <a:defRPr sz="4000" spc="-79">
                <a:solidFill>
                  <a:srgbClr val="FFFFFF"/>
                </a:solidFill>
              </a:defRPr>
            </a:pPr>
            <a:r>
              <a:rPr lang="nl-NL">
                <a:latin typeface="Attendi Alaska" pitchFamily="2" charset="77"/>
              </a:rPr>
              <a:t> </a:t>
            </a:r>
            <a:br>
              <a:rPr>
                <a:latin typeface="Attendi Alaska" pitchFamily="2" charset="77"/>
              </a:rPr>
            </a:br>
            <a:endParaRPr>
              <a:latin typeface="Attendi Alaska" pitchFamily="2" charset="77"/>
            </a:endParaRPr>
          </a:p>
        </p:txBody>
      </p:sp>
      <p:sp>
        <p:nvSpPr>
          <p:cNvPr id="183" name="TextBox 4">
            <a:extLst>
              <a:ext uri="{FF2B5EF4-FFF2-40B4-BE49-F238E27FC236}">
                <a16:creationId xmlns:a16="http://schemas.microsoft.com/office/drawing/2014/main" id="{695BFB5A-903A-4061-83DE-6DCD19896177}"/>
              </a:ext>
            </a:extLst>
          </p:cNvPr>
          <p:cNvSpPr txBox="1"/>
          <p:nvPr/>
        </p:nvSpPr>
        <p:spPr>
          <a:xfrm>
            <a:off x="812800" y="12472669"/>
            <a:ext cx="13633525" cy="54864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lvl1pPr>
              <a:defRPr sz="2000" spc="0">
                <a:solidFill>
                  <a:srgbClr val="FFFFFF"/>
                </a:solidFill>
              </a:defRPr>
            </a:lvl1pPr>
          </a:lstStyle>
          <a:p>
            <a:endParaRPr>
              <a:latin typeface="Attendi Alaska" pitchFamily="2" charset="77"/>
            </a:endParaRPr>
          </a:p>
        </p:txBody>
      </p:sp>
      <p:sp>
        <p:nvSpPr>
          <p:cNvPr id="185" name="TextBox 4">
            <a:extLst>
              <a:ext uri="{FF2B5EF4-FFF2-40B4-BE49-F238E27FC236}">
                <a16:creationId xmlns:a16="http://schemas.microsoft.com/office/drawing/2014/main" id="{6BEB4683-F8F6-4396-755E-7CB2DA12A9F1}"/>
              </a:ext>
            </a:extLst>
          </p:cNvPr>
          <p:cNvSpPr txBox="1"/>
          <p:nvPr/>
        </p:nvSpPr>
        <p:spPr>
          <a:xfrm>
            <a:off x="1915240" y="5137913"/>
            <a:ext cx="14160022" cy="14685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endParaRPr lang="nl-NL" sz="9650" spc="-150">
              <a:solidFill>
                <a:srgbClr val="0B6551"/>
              </a:solidFill>
            </a:endParaRPr>
          </a:p>
        </p:txBody>
      </p:sp>
      <p:pic>
        <p:nvPicPr>
          <p:cNvPr id="6" name="Graphic 5">
            <a:extLst>
              <a:ext uri="{FF2B5EF4-FFF2-40B4-BE49-F238E27FC236}">
                <a16:creationId xmlns:a16="http://schemas.microsoft.com/office/drawing/2014/main" id="{64A8F8FB-FDCF-876F-C5E6-D4661F987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sp>
        <p:nvSpPr>
          <p:cNvPr id="4" name="Tekstvak 3">
            <a:extLst>
              <a:ext uri="{FF2B5EF4-FFF2-40B4-BE49-F238E27FC236}">
                <a16:creationId xmlns:a16="http://schemas.microsoft.com/office/drawing/2014/main" id="{311E8D30-A313-56F8-35EE-AFCFE9568649}"/>
              </a:ext>
            </a:extLst>
          </p:cNvPr>
          <p:cNvSpPr txBox="1"/>
          <p:nvPr/>
        </p:nvSpPr>
        <p:spPr>
          <a:xfrm>
            <a:off x="1732504" y="3689347"/>
            <a:ext cx="12192000" cy="1569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9600" spc="-150">
                <a:solidFill>
                  <a:schemeClr val="bg1"/>
                </a:solidFill>
                <a:latin typeface="Attendi Alaska Medium"/>
              </a:rPr>
              <a:t>Bedankt en succes!</a:t>
            </a:r>
            <a:endParaRPr lang="nl-NL" sz="9600" spc="-150">
              <a:solidFill>
                <a:schemeClr val="bg1"/>
              </a:solidFill>
            </a:endParaRPr>
          </a:p>
        </p:txBody>
      </p:sp>
      <p:sp>
        <p:nvSpPr>
          <p:cNvPr id="11" name="TextBox 7">
            <a:extLst>
              <a:ext uri="{FF2B5EF4-FFF2-40B4-BE49-F238E27FC236}">
                <a16:creationId xmlns:a16="http://schemas.microsoft.com/office/drawing/2014/main" id="{A0D5D90B-7785-2AC3-B9EA-511B0065220C}"/>
              </a:ext>
            </a:extLst>
          </p:cNvPr>
          <p:cNvSpPr txBox="1"/>
          <p:nvPr/>
        </p:nvSpPr>
        <p:spPr>
          <a:xfrm>
            <a:off x="1915240" y="5456686"/>
            <a:ext cx="9971960" cy="923330"/>
          </a:xfrm>
          <a:prstGeom prst="rect">
            <a:avLst/>
          </a:prstGeom>
          <a:noFill/>
        </p:spPr>
        <p:txBody>
          <a:bodyPr wrap="square" rtlCol="0">
            <a:spAutoFit/>
          </a:bodyPr>
          <a:lstStyle/>
          <a:p>
            <a:r>
              <a:rPr lang="nl-NL" sz="5400">
                <a:solidFill>
                  <a:srgbClr val="0B6551"/>
                </a:solidFill>
                <a:latin typeface="Attendi Alaska Medium" pitchFamily="2" charset="77"/>
              </a:rPr>
              <a:t>Feedback of vragen? </a:t>
            </a:r>
            <a:endParaRPr lang="en-NL" sz="5400">
              <a:solidFill>
                <a:srgbClr val="0B6551"/>
              </a:solidFill>
              <a:latin typeface="Attendi Alaska Medium" pitchFamily="2" charset="77"/>
            </a:endParaRPr>
          </a:p>
        </p:txBody>
      </p:sp>
      <p:sp>
        <p:nvSpPr>
          <p:cNvPr id="12" name="TextBox 5">
            <a:extLst>
              <a:ext uri="{FF2B5EF4-FFF2-40B4-BE49-F238E27FC236}">
                <a16:creationId xmlns:a16="http://schemas.microsoft.com/office/drawing/2014/main" id="{97608D15-56CA-EE23-5D34-D2398D05F50C}"/>
              </a:ext>
            </a:extLst>
          </p:cNvPr>
          <p:cNvSpPr txBox="1"/>
          <p:nvPr/>
        </p:nvSpPr>
        <p:spPr>
          <a:xfrm>
            <a:off x="1915240" y="7133255"/>
            <a:ext cx="11699160" cy="2062103"/>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3200" dirty="0">
                <a:solidFill>
                  <a:srgbClr val="0B6551"/>
                </a:solidFill>
                <a:latin typeface="Attendi Alaska" pitchFamily="2" charset="77"/>
                <a:ea typeface="Montserrat"/>
                <a:cs typeface="Montserrat"/>
                <a:sym typeface="Montserrat"/>
              </a:rPr>
              <a:t>Neem contact op via:</a:t>
            </a:r>
          </a:p>
          <a:p>
            <a:pPr marL="0" lvl="0" indent="0" algn="l" rtl="0">
              <a:spcBef>
                <a:spcPts val="0"/>
              </a:spcBef>
              <a:spcAft>
                <a:spcPts val="0"/>
              </a:spcAft>
              <a:buNone/>
            </a:pPr>
            <a:endParaRPr lang="nl-NL" sz="3200" dirty="0">
              <a:solidFill>
                <a:srgbClr val="0B6551"/>
              </a:solidFill>
              <a:latin typeface="Attendi Alaska" pitchFamily="2" charset="77"/>
              <a:ea typeface="Montserrat"/>
              <a:cs typeface="Montserrat"/>
              <a:sym typeface="Montserrat"/>
            </a:endParaRPr>
          </a:p>
          <a:p>
            <a:pPr marL="0" lvl="0" indent="0" algn="l" rtl="0">
              <a:spcBef>
                <a:spcPts val="0"/>
              </a:spcBef>
              <a:spcAft>
                <a:spcPts val="0"/>
              </a:spcAft>
              <a:buNone/>
            </a:pPr>
            <a:endParaRPr lang="nl-NL" sz="2400" dirty="0">
              <a:solidFill>
                <a:srgbClr val="0B6551"/>
              </a:solidFill>
              <a:latin typeface="Attendi Alaska Medium" pitchFamily="2" charset="77"/>
              <a:ea typeface="Montserrat"/>
              <a:cs typeface="Montserrat"/>
              <a:sym typeface="Montserrat"/>
            </a:endParaRPr>
          </a:p>
          <a:p>
            <a:pPr marL="0" lvl="0" indent="0" algn="l" rtl="0">
              <a:spcBef>
                <a:spcPts val="0"/>
              </a:spcBef>
              <a:spcAft>
                <a:spcPts val="0"/>
              </a:spcAft>
              <a:buNone/>
            </a:pPr>
            <a:endParaRPr lang="nl-NL" sz="2400" dirty="0">
              <a:solidFill>
                <a:srgbClr val="0B6551"/>
              </a:solidFill>
              <a:latin typeface="Attendi Alaska Medium" pitchFamily="2" charset="77"/>
              <a:ea typeface="Montserrat"/>
              <a:cs typeface="Montserrat"/>
              <a:sym typeface="Montserrat"/>
            </a:endParaRPr>
          </a:p>
        </p:txBody>
      </p:sp>
    </p:spTree>
    <p:extLst>
      <p:ext uri="{BB962C8B-B14F-4D97-AF65-F5344CB8AC3E}">
        <p14:creationId xmlns:p14="http://schemas.microsoft.com/office/powerpoint/2010/main" val="6587586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p:cNvGrpSpPr/>
        <p:nvPr/>
      </p:nvGrpSpPr>
      <p:grpSpPr>
        <a:xfrm>
          <a:off x="0" y="0"/>
          <a:ext cx="0" cy="0"/>
          <a:chOff x="0" y="0"/>
          <a:chExt cx="0" cy="0"/>
        </a:xfrm>
      </p:grpSpPr>
      <p:pic>
        <p:nvPicPr>
          <p:cNvPr id="7" name="Picture 1" descr="A green and black wave&#10;&#10;Description automatically generated">
            <a:extLst>
              <a:ext uri="{FF2B5EF4-FFF2-40B4-BE49-F238E27FC236}">
                <a16:creationId xmlns:a16="http://schemas.microsoft.com/office/drawing/2014/main" id="{B6328A71-98F5-6001-9286-F7C3A9A4A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7108" y="12023557"/>
            <a:ext cx="2628900" cy="1219200"/>
          </a:xfrm>
          <a:prstGeom prst="rect">
            <a:avLst/>
          </a:prstGeom>
        </p:spPr>
      </p:pic>
      <p:sp>
        <p:nvSpPr>
          <p:cNvPr id="2" name="TextBox 8">
            <a:extLst>
              <a:ext uri="{FF2B5EF4-FFF2-40B4-BE49-F238E27FC236}">
                <a16:creationId xmlns:a16="http://schemas.microsoft.com/office/drawing/2014/main" id="{85A5B0AC-044E-E7C5-06C4-278939529D6A}"/>
              </a:ext>
            </a:extLst>
          </p:cNvPr>
          <p:cNvSpPr txBox="1"/>
          <p:nvPr/>
        </p:nvSpPr>
        <p:spPr>
          <a:xfrm>
            <a:off x="990600" y="2230716"/>
            <a:ext cx="21700958" cy="800219"/>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20" tIns="121920" rIns="121920" bIns="121920" anchor="t">
            <a:spAutoFit/>
          </a:bodyPr>
          <a:lstStyle>
            <a:lvl1pPr>
              <a:spcBef>
                <a:spcPts val="800"/>
              </a:spcBef>
              <a:defRPr sz="4800"/>
            </a:lvl1pPr>
          </a:lstStyle>
          <a:p>
            <a:endParaRPr sz="3600" b="1" dirty="0">
              <a:latin typeface="Attendi Alaska"/>
            </a:endParaRPr>
          </a:p>
        </p:txBody>
      </p:sp>
      <p:sp>
        <p:nvSpPr>
          <p:cNvPr id="3" name="TextBox 4">
            <a:extLst>
              <a:ext uri="{FF2B5EF4-FFF2-40B4-BE49-F238E27FC236}">
                <a16:creationId xmlns:a16="http://schemas.microsoft.com/office/drawing/2014/main" id="{E756ED1F-5CB0-6F59-1E40-5763F85FD9D7}"/>
              </a:ext>
            </a:extLst>
          </p:cNvPr>
          <p:cNvSpPr txBox="1"/>
          <p:nvPr/>
        </p:nvSpPr>
        <p:spPr>
          <a:xfrm>
            <a:off x="2064762" y="1676718"/>
            <a:ext cx="18330333" cy="1354217"/>
          </a:xfrm>
          <a:prstGeom prst="rect">
            <a:avLst/>
          </a:prstGeom>
          <a:ln w="254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8000" spc="-150" dirty="0">
                <a:latin typeface="Attendi Alaska Medium"/>
              </a:rPr>
              <a:t>Agenda</a:t>
            </a:r>
            <a:endParaRPr lang="nl-NL" sz="12500" spc="-150" dirty="0"/>
          </a:p>
        </p:txBody>
      </p:sp>
      <p:sp>
        <p:nvSpPr>
          <p:cNvPr id="6" name="TextBox 3">
            <a:extLst>
              <a:ext uri="{FF2B5EF4-FFF2-40B4-BE49-F238E27FC236}">
                <a16:creationId xmlns:a16="http://schemas.microsoft.com/office/drawing/2014/main" id="{8B3D688A-FE6F-8D54-E133-5081B7B12CC7}"/>
              </a:ext>
            </a:extLst>
          </p:cNvPr>
          <p:cNvSpPr txBox="1"/>
          <p:nvPr/>
        </p:nvSpPr>
        <p:spPr>
          <a:xfrm>
            <a:off x="2064762" y="3584933"/>
            <a:ext cx="15832788" cy="910775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72000" tIns="45720" rIns="91440" bIns="45720" anchor="t">
            <a:noAutofit/>
          </a:bodyPr>
          <a:lstStyle/>
          <a:p>
            <a:pPr marL="571500" indent="-571500">
              <a:lnSpc>
                <a:spcPct val="150000"/>
              </a:lnSpc>
              <a:spcBef>
                <a:spcPts val="0"/>
              </a:spcBef>
              <a:buFont typeface="Arial"/>
              <a:buChar char="•"/>
            </a:pPr>
            <a:r>
              <a:rPr lang="nl-NL" dirty="0" err="1">
                <a:solidFill>
                  <a:srgbClr val="0B6551"/>
                </a:solidFill>
                <a:latin typeface="Attendi Alaska Medium" pitchFamily="2" charset="77"/>
              </a:rPr>
              <a:t>Attendi</a:t>
            </a:r>
            <a:r>
              <a:rPr lang="nl-NL" dirty="0">
                <a:solidFill>
                  <a:srgbClr val="0B6551"/>
                </a:solidFill>
                <a:latin typeface="Attendi Alaska Medium" pitchFamily="2" charset="77"/>
              </a:rPr>
              <a:t> – demonstratie</a:t>
            </a:r>
            <a:br>
              <a:rPr lang="nl-NL" dirty="0">
                <a:solidFill>
                  <a:srgbClr val="0B6551"/>
                </a:solidFill>
                <a:latin typeface="Attendi Alaska"/>
              </a:rPr>
            </a:br>
            <a:r>
              <a:rPr lang="nl-NL" dirty="0">
                <a:solidFill>
                  <a:srgbClr val="0B6551"/>
                </a:solidFill>
                <a:latin typeface="Attendi Alaska"/>
              </a:rPr>
              <a:t>	1. Spraakgestuurd rapporteren</a:t>
            </a:r>
            <a:br>
              <a:rPr lang="nl-NL" dirty="0">
                <a:solidFill>
                  <a:srgbClr val="0B6551"/>
                </a:solidFill>
                <a:latin typeface="Attendi Alaska"/>
              </a:rPr>
            </a:br>
            <a:r>
              <a:rPr lang="nl-NL" dirty="0">
                <a:solidFill>
                  <a:srgbClr val="0B6551"/>
                </a:solidFill>
                <a:latin typeface="Attendi Alaska"/>
              </a:rPr>
              <a:t>	2. Schrijfhulp</a:t>
            </a:r>
          </a:p>
          <a:p>
            <a:pPr marL="571500" indent="-571500">
              <a:lnSpc>
                <a:spcPct val="150000"/>
              </a:lnSpc>
              <a:spcBef>
                <a:spcPts val="0"/>
              </a:spcBef>
              <a:buFont typeface="Arial"/>
              <a:buChar char="•"/>
            </a:pPr>
            <a:r>
              <a:rPr lang="nl-NL" dirty="0">
                <a:solidFill>
                  <a:srgbClr val="0B6551"/>
                </a:solidFill>
                <a:latin typeface="Attendi Alaska Medium" pitchFamily="2" charset="77"/>
              </a:rPr>
              <a:t>Spraakgestuurd rapporteren met de cliënt</a:t>
            </a:r>
          </a:p>
          <a:p>
            <a:pPr marL="571500" indent="-571500">
              <a:lnSpc>
                <a:spcPct val="150000"/>
              </a:lnSpc>
              <a:spcBef>
                <a:spcPts val="0"/>
              </a:spcBef>
              <a:buFont typeface="Arial"/>
              <a:buChar char="•"/>
            </a:pPr>
            <a:r>
              <a:rPr lang="nl-NL" dirty="0">
                <a:solidFill>
                  <a:srgbClr val="0B6551"/>
                </a:solidFill>
                <a:latin typeface="Attendi Alaska Medium" pitchFamily="2" charset="77"/>
              </a:rPr>
              <a:t>Wat kan het je team opleveren?</a:t>
            </a:r>
          </a:p>
          <a:p>
            <a:pPr marL="571500" indent="-571500">
              <a:lnSpc>
                <a:spcPct val="150000"/>
              </a:lnSpc>
              <a:spcBef>
                <a:spcPts val="0"/>
              </a:spcBef>
              <a:buFont typeface="Arial"/>
              <a:buChar char="•"/>
            </a:pPr>
            <a:r>
              <a:rPr lang="nl-NL" dirty="0">
                <a:solidFill>
                  <a:srgbClr val="0B6551"/>
                </a:solidFill>
                <a:latin typeface="Attendi Alaska Medium" pitchFamily="2" charset="77"/>
              </a:rPr>
              <a:t>Wat is jouw rol als superuser en hoe neem je je team mee?</a:t>
            </a:r>
          </a:p>
          <a:p>
            <a:pPr marL="571500" indent="-571500">
              <a:lnSpc>
                <a:spcPct val="150000"/>
              </a:lnSpc>
              <a:spcBef>
                <a:spcPts val="0"/>
              </a:spcBef>
              <a:buFont typeface="Arial"/>
              <a:buChar char="•"/>
            </a:pPr>
            <a:r>
              <a:rPr lang="nl-NL" dirty="0">
                <a:solidFill>
                  <a:srgbClr val="0B6551"/>
                </a:solidFill>
                <a:latin typeface="Attendi Alaska Medium" pitchFamily="2" charset="77"/>
              </a:rPr>
              <a:t>Zijn er nog vragen?</a:t>
            </a:r>
          </a:p>
        </p:txBody>
      </p:sp>
    </p:spTree>
    <p:extLst>
      <p:ext uri="{BB962C8B-B14F-4D97-AF65-F5344CB8AC3E}">
        <p14:creationId xmlns:p14="http://schemas.microsoft.com/office/powerpoint/2010/main" val="3044597966"/>
      </p:ext>
    </p:extLst>
  </p:cSld>
  <p:clrMapOvr>
    <a:overrideClrMapping bg1="lt1" tx1="dk1" bg2="lt2" tx2="dk2" accent1="accent1" accent2="accent2" accent3="accent3" accent4="accent4" accent5="accent5" accent6="accent6" hlink="hlink" folHlink="folHlink"/>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0F8067F0-C2F4-8CC3-5832-8A4EB74BCBE1}"/>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52F14A01-C810-2AE3-874B-CD91C2FD73F4}"/>
              </a:ext>
            </a:extLst>
          </p:cNvPr>
          <p:cNvSpPr txBox="1"/>
          <p:nvPr/>
        </p:nvSpPr>
        <p:spPr>
          <a:xfrm>
            <a:off x="5135881" y="1262291"/>
            <a:ext cx="14112240" cy="1107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8000" spc="-150" dirty="0">
              <a:latin typeface="Attendi Alaska" pitchFamily="2" charset="77"/>
            </a:endParaRPr>
          </a:p>
        </p:txBody>
      </p:sp>
      <p:sp>
        <p:nvSpPr>
          <p:cNvPr id="9" name="Tekstvak 8">
            <a:extLst>
              <a:ext uri="{FF2B5EF4-FFF2-40B4-BE49-F238E27FC236}">
                <a16:creationId xmlns:a16="http://schemas.microsoft.com/office/drawing/2014/main" id="{A55A942C-AF10-C3F3-A9A7-BE48E29A394F}"/>
              </a:ext>
            </a:extLst>
          </p:cNvPr>
          <p:cNvSpPr txBox="1"/>
          <p:nvPr/>
        </p:nvSpPr>
        <p:spPr>
          <a:xfrm>
            <a:off x="5777854" y="1262291"/>
            <a:ext cx="14112240" cy="1107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6600" dirty="0" err="1">
                <a:solidFill>
                  <a:srgbClr val="4D81A3"/>
                </a:solidFill>
                <a:latin typeface="Attendi Alaska Medium" pitchFamily="2" charset="77"/>
              </a:rPr>
              <a:t>Attendi</a:t>
            </a:r>
            <a:r>
              <a:rPr lang="nl-NL" sz="6600" dirty="0">
                <a:solidFill>
                  <a:srgbClr val="4D81A3"/>
                </a:solidFill>
                <a:latin typeface="Attendi Alaska Medium" pitchFamily="2" charset="77"/>
              </a:rPr>
              <a:t> - Demonstratie</a:t>
            </a:r>
          </a:p>
        </p:txBody>
      </p:sp>
      <p:pic>
        <p:nvPicPr>
          <p:cNvPr id="4" name="Afbeelding 3" descr="Afbeelding met tekst, schermopname&#10;&#10;Automatisch gegenereerde beschrijving">
            <a:extLst>
              <a:ext uri="{FF2B5EF4-FFF2-40B4-BE49-F238E27FC236}">
                <a16:creationId xmlns:a16="http://schemas.microsoft.com/office/drawing/2014/main" id="{49CB6A25-B659-D6A4-7E0C-50132AD70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479" y="2870457"/>
            <a:ext cx="8225812" cy="8947759"/>
          </a:xfrm>
          <a:prstGeom prst="rect">
            <a:avLst/>
          </a:prstGeom>
        </p:spPr>
      </p:pic>
      <p:pic>
        <p:nvPicPr>
          <p:cNvPr id="2" name="Afbeelding 1" descr="Afbeelding met tekst, schermopname, Lettertype, Besturingssysteem&#10;&#10;Door AI gegenereerde inhoud is mogelijk onjuist.">
            <a:extLst>
              <a:ext uri="{FF2B5EF4-FFF2-40B4-BE49-F238E27FC236}">
                <a16:creationId xmlns:a16="http://schemas.microsoft.com/office/drawing/2014/main" id="{C2F3A12B-63DA-7FDB-4448-B28DCF1989C3}"/>
              </a:ext>
            </a:extLst>
          </p:cNvPr>
          <p:cNvPicPr>
            <a:picLocks noChangeAspect="1"/>
          </p:cNvPicPr>
          <p:nvPr/>
        </p:nvPicPr>
        <p:blipFill>
          <a:blip r:embed="rId5"/>
          <a:srcRect r="2229"/>
          <a:stretch/>
        </p:blipFill>
        <p:spPr>
          <a:xfrm>
            <a:off x="13726711" y="2889107"/>
            <a:ext cx="8127957" cy="8929109"/>
          </a:xfrm>
          <a:prstGeom prst="rect">
            <a:avLst/>
          </a:prstGeom>
        </p:spPr>
      </p:pic>
    </p:spTree>
    <p:extLst>
      <p:ext uri="{BB962C8B-B14F-4D97-AF65-F5344CB8AC3E}">
        <p14:creationId xmlns:p14="http://schemas.microsoft.com/office/powerpoint/2010/main" val="3121359605"/>
      </p:ext>
    </p:extLst>
  </p:cSld>
  <p:clrMapOvr>
    <a:overrideClrMapping bg1="lt1" tx1="dk1" bg2="lt2" tx2="dk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a:extLst>
            <a:ext uri="{FF2B5EF4-FFF2-40B4-BE49-F238E27FC236}">
              <a16:creationId xmlns:a16="http://schemas.microsoft.com/office/drawing/2014/main" id="{AA98F1CC-607F-D6AD-6669-85A18D35CC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329E62F3-69FB-C058-E777-30494A14B52A}"/>
              </a:ext>
            </a:extLst>
          </p:cNvPr>
          <p:cNvSpPr txBox="1"/>
          <p:nvPr/>
        </p:nvSpPr>
        <p:spPr>
          <a:xfrm>
            <a:off x="3048000" y="1113506"/>
            <a:ext cx="20198080" cy="190513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dirty="0">
              <a:latin typeface="Attendi Alaska" pitchFamily="2" charset="77"/>
            </a:endParaRPr>
          </a:p>
          <a:p>
            <a:pPr algn="ctr"/>
            <a:endParaRPr lang="nl-NL" sz="6600" spc="-150" dirty="0">
              <a:latin typeface="Attendi Alaska" pitchFamily="2" charset="77"/>
            </a:endParaRPr>
          </a:p>
        </p:txBody>
      </p:sp>
      <p:sp>
        <p:nvSpPr>
          <p:cNvPr id="9" name="Tekstvak 8">
            <a:extLst>
              <a:ext uri="{FF2B5EF4-FFF2-40B4-BE49-F238E27FC236}">
                <a16:creationId xmlns:a16="http://schemas.microsoft.com/office/drawing/2014/main" id="{578785F3-51B0-6E7C-DC13-4992C3ADBE83}"/>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Controle uitkomst</a:t>
            </a:r>
          </a:p>
        </p:txBody>
      </p:sp>
      <p:sp>
        <p:nvSpPr>
          <p:cNvPr id="8" name="Tekstvak 7">
            <a:extLst>
              <a:ext uri="{FF2B5EF4-FFF2-40B4-BE49-F238E27FC236}">
                <a16:creationId xmlns:a16="http://schemas.microsoft.com/office/drawing/2014/main" id="{7F217CEA-05D7-4BD1-D0A7-084A0DAB77AA}"/>
              </a:ext>
            </a:extLst>
          </p:cNvPr>
          <p:cNvSpPr txBox="1"/>
          <p:nvPr/>
        </p:nvSpPr>
        <p:spPr>
          <a:xfrm>
            <a:off x="3012244" y="1766425"/>
            <a:ext cx="18359511" cy="10926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600"/>
              </a:spcBef>
              <a:spcAft>
                <a:spcPts val="0"/>
              </a:spcAft>
              <a:buClrTx/>
              <a:buSzTx/>
              <a:buFontTx/>
              <a:buNone/>
              <a:tabLst/>
            </a:pPr>
            <a:r>
              <a:rPr kumimoji="0" lang="nl-NL" sz="5400" u="none" strike="noStrike" cap="none" spc="0" normalizeH="0" baseline="0" dirty="0">
                <a:ln>
                  <a:noFill/>
                </a:ln>
                <a:solidFill>
                  <a:srgbClr val="672946"/>
                </a:solidFill>
                <a:effectLst/>
                <a:uFillTx/>
                <a:latin typeface="Attendi Alaska Medium" pitchFamily="2" charset="77"/>
                <a:sym typeface="Helvetica"/>
              </a:rPr>
              <a:t>Waarom moet ik altijd het eindresultaat controleren?</a:t>
            </a:r>
          </a:p>
        </p:txBody>
      </p:sp>
      <p:sp>
        <p:nvSpPr>
          <p:cNvPr id="4" name="Tekstvak 3">
            <a:extLst>
              <a:ext uri="{FF2B5EF4-FFF2-40B4-BE49-F238E27FC236}">
                <a16:creationId xmlns:a16="http://schemas.microsoft.com/office/drawing/2014/main" id="{45F536C6-71AC-C053-CF88-AD70BE73AB0B}"/>
              </a:ext>
            </a:extLst>
          </p:cNvPr>
          <p:cNvSpPr txBox="1"/>
          <p:nvPr/>
        </p:nvSpPr>
        <p:spPr>
          <a:xfrm>
            <a:off x="1819532" y="3511949"/>
            <a:ext cx="12189940" cy="630942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buFont typeface="Arial" panose="020B0604020202020204" pitchFamily="34" charset="0"/>
              <a:buChar char="•"/>
            </a:pPr>
            <a:r>
              <a:rPr lang="nl-NL" sz="3200" dirty="0" err="1">
                <a:latin typeface="Attendi Alaska" pitchFamily="2" charset="77"/>
              </a:rPr>
              <a:t>Attendi</a:t>
            </a:r>
            <a:r>
              <a:rPr lang="nl-NL" sz="3200" dirty="0">
                <a:latin typeface="Attendi Alaska" pitchFamily="2" charset="77"/>
              </a:rPr>
              <a:t> maakt gebruikt van, veilige, AI (</a:t>
            </a:r>
            <a:r>
              <a:rPr lang="nl-NL" sz="3200" dirty="0" err="1">
                <a:latin typeface="Attendi Alaska" pitchFamily="2" charset="77"/>
              </a:rPr>
              <a:t>artificial</a:t>
            </a:r>
            <a:r>
              <a:rPr lang="nl-NL" sz="3200" dirty="0">
                <a:latin typeface="Attendi Alaska" pitchFamily="2" charset="77"/>
              </a:rPr>
              <a:t> intelligence).</a:t>
            </a:r>
          </a:p>
          <a:p>
            <a:pPr marL="571500" indent="-571500">
              <a:buFont typeface="Arial" panose="020B0604020202020204" pitchFamily="34" charset="0"/>
              <a:buChar char="•"/>
            </a:pPr>
            <a:r>
              <a:rPr lang="nl-NL" sz="3200" dirty="0">
                <a:latin typeface="Attendi Alaska" pitchFamily="2" charset="77"/>
              </a:rPr>
              <a:t>AI werkt door grote hoeveelheden gegevens te analyseren en daaruit slimme patronen te herkennen.</a:t>
            </a:r>
          </a:p>
          <a:p>
            <a:pPr marL="571500" indent="-571500">
              <a:buFont typeface="Arial" panose="020B0604020202020204" pitchFamily="34" charset="0"/>
              <a:buChar char="•"/>
            </a:pPr>
            <a:r>
              <a:rPr lang="nl-NL" sz="3200" dirty="0">
                <a:latin typeface="Attendi Alaska" pitchFamily="2" charset="77"/>
              </a:rPr>
              <a:t>Het is technologie die ons helpt bij het herkennen van elementen in het gesprek en te koppelen aan het juiste domein of onderwerp. </a:t>
            </a:r>
          </a:p>
          <a:p>
            <a:pPr marL="571500" indent="-571500">
              <a:buFont typeface="Arial" panose="020B0604020202020204" pitchFamily="34" charset="0"/>
              <a:buChar char="•"/>
            </a:pPr>
            <a:r>
              <a:rPr lang="nl-NL" sz="3200" dirty="0">
                <a:latin typeface="Attendi Alaska" pitchFamily="2" charset="77"/>
              </a:rPr>
              <a:t>Deze technologie is al heel ver maar kan nog steeds fouten maken. Controleer daarom altijd de tekst voordat je </a:t>
            </a:r>
            <a:r>
              <a:rPr lang="nl-NL" sz="3200">
                <a:latin typeface="Attendi Alaska" pitchFamily="2" charset="77"/>
              </a:rPr>
              <a:t>deze overneemt.</a:t>
            </a:r>
            <a:endParaRPr lang="nl-NL" sz="3200" dirty="0">
              <a:latin typeface="Attendi Alaska" pitchFamily="2" charset="77"/>
            </a:endParaRPr>
          </a:p>
          <a:p>
            <a:pPr marL="571500" indent="-571500">
              <a:buFont typeface="Arial" panose="020B0604020202020204" pitchFamily="34" charset="0"/>
              <a:buChar char="•"/>
            </a:pPr>
            <a:r>
              <a:rPr lang="nl-NL" sz="3200" dirty="0">
                <a:latin typeface="Attendi Alaska" pitchFamily="2" charset="77"/>
              </a:rPr>
              <a:t>Als zorgprofessional blijf jij altijd verantwoordelijk voor wat er in het dossier komt te staan.</a:t>
            </a:r>
          </a:p>
        </p:txBody>
      </p:sp>
      <p:pic>
        <p:nvPicPr>
          <p:cNvPr id="2" name="Afbeelding 1" descr="Afbeelding met tekst, schermopname, Lettertype, Besturingssysteem&#10;&#10;Door AI gegenereerde inhoud is mogelijk onjuist.">
            <a:extLst>
              <a:ext uri="{FF2B5EF4-FFF2-40B4-BE49-F238E27FC236}">
                <a16:creationId xmlns:a16="http://schemas.microsoft.com/office/drawing/2014/main" id="{1F61846E-775A-EE09-5496-BDA233846558}"/>
              </a:ext>
            </a:extLst>
          </p:cNvPr>
          <p:cNvPicPr>
            <a:picLocks noChangeAspect="1"/>
          </p:cNvPicPr>
          <p:nvPr/>
        </p:nvPicPr>
        <p:blipFill>
          <a:blip r:embed="rId3"/>
          <a:srcRect r="2229"/>
          <a:stretch/>
        </p:blipFill>
        <p:spPr>
          <a:xfrm>
            <a:off x="15153879" y="3018643"/>
            <a:ext cx="8127957" cy="8929109"/>
          </a:xfrm>
          <a:prstGeom prst="rect">
            <a:avLst/>
          </a:prstGeom>
        </p:spPr>
      </p:pic>
    </p:spTree>
    <p:extLst>
      <p:ext uri="{BB962C8B-B14F-4D97-AF65-F5344CB8AC3E}">
        <p14:creationId xmlns:p14="http://schemas.microsoft.com/office/powerpoint/2010/main" val="258424544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2"/>
            <a:ext cx="22721597" cy="1077218"/>
          </a:xfrm>
          <a:prstGeom prst="rect">
            <a:avLst/>
          </a:prstGeom>
          <a:noFill/>
        </p:spPr>
        <p:txBody>
          <a:bodyPr wrap="square" rtlCol="0">
            <a:spAutoFit/>
          </a:bodyPr>
          <a:lstStyle/>
          <a:p>
            <a:r>
              <a:rPr lang="nl-NL" sz="6400" dirty="0">
                <a:solidFill>
                  <a:srgbClr val="FF90F0"/>
                </a:solidFill>
                <a:latin typeface="Attendi Alaska" pitchFamily="2" charset="77"/>
                <a:cs typeface="Calibri" panose="020F0502020204030204" pitchFamily="34" charset="0"/>
              </a:rPr>
              <a:t>Spraakgestuurd rapporteren in het bijzijn van de cliënt</a:t>
            </a:r>
            <a:endParaRPr lang="en-NL" sz="6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674063" y="12729048"/>
            <a:ext cx="855784" cy="396885"/>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79534B69-0AE2-8649-CBE6-ACF39C1CA548}"/>
              </a:ext>
            </a:extLst>
          </p:cNvPr>
          <p:cNvPicPr>
            <a:picLocks noChangeAspect="1"/>
          </p:cNvPicPr>
          <p:nvPr/>
        </p:nvPicPr>
        <p:blipFill>
          <a:blip r:embed="rId4"/>
          <a:stretch>
            <a:fillRect/>
          </a:stretch>
        </p:blipFill>
        <p:spPr>
          <a:xfrm>
            <a:off x="5720864" y="3485168"/>
            <a:ext cx="12510480" cy="8340320"/>
          </a:xfrm>
          <a:prstGeom prst="roundRect">
            <a:avLst/>
          </a:prstGeom>
        </p:spPr>
      </p:pic>
    </p:spTree>
    <p:extLst>
      <p:ext uri="{BB962C8B-B14F-4D97-AF65-F5344CB8AC3E}">
        <p14:creationId xmlns:p14="http://schemas.microsoft.com/office/powerpoint/2010/main" val="153338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a:extLst>
            <a:ext uri="{FF2B5EF4-FFF2-40B4-BE49-F238E27FC236}">
              <a16:creationId xmlns:a16="http://schemas.microsoft.com/office/drawing/2014/main" id="{F6D0F12F-DFCA-A3EB-2517-910D4F3D262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E174929B-2321-4D2A-8669-06927EC31FBD}"/>
              </a:ext>
            </a:extLst>
          </p:cNvPr>
          <p:cNvSpPr txBox="1"/>
          <p:nvPr/>
        </p:nvSpPr>
        <p:spPr>
          <a:xfrm>
            <a:off x="990600" y="2230716"/>
            <a:ext cx="21700958" cy="8002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spcBef>
                <a:spcPts val="800"/>
              </a:spcBef>
              <a:defRPr sz="4800"/>
            </a:lvl1pPr>
          </a:lstStyle>
          <a:p>
            <a:endParaRPr sz="3600" b="1">
              <a:latin typeface="Attendi Alaska"/>
            </a:endParaRPr>
          </a:p>
        </p:txBody>
      </p:sp>
      <p:sp>
        <p:nvSpPr>
          <p:cNvPr id="3" name="TextBox 4">
            <a:extLst>
              <a:ext uri="{FF2B5EF4-FFF2-40B4-BE49-F238E27FC236}">
                <a16:creationId xmlns:a16="http://schemas.microsoft.com/office/drawing/2014/main" id="{ABC26816-6640-2B03-4723-D7A642B47521}"/>
              </a:ext>
            </a:extLst>
          </p:cNvPr>
          <p:cNvSpPr txBox="1"/>
          <p:nvPr/>
        </p:nvSpPr>
        <p:spPr>
          <a:xfrm>
            <a:off x="6796375" y="1607025"/>
            <a:ext cx="18330333" cy="317195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8000" dirty="0">
                <a:solidFill>
                  <a:srgbClr val="672946"/>
                </a:solidFill>
                <a:latin typeface="Attendi Alaska Medium" pitchFamily="2" charset="77"/>
              </a:rPr>
              <a:t>Rechten en plichten zorgvrager</a:t>
            </a:r>
            <a:endParaRPr lang="en-NL" sz="8000">
              <a:solidFill>
                <a:srgbClr val="672946"/>
              </a:solidFill>
              <a:latin typeface="Attendi Alaska Medium" pitchFamily="2" charset="77"/>
            </a:endParaRPr>
          </a:p>
          <a:p>
            <a:endParaRPr lang="nl-NL" sz="12500" spc="-150" dirty="0">
              <a:solidFill>
                <a:srgbClr val="672946"/>
              </a:solidFill>
            </a:endParaRPr>
          </a:p>
        </p:txBody>
      </p:sp>
      <p:sp>
        <p:nvSpPr>
          <p:cNvPr id="6" name="TextBox 3">
            <a:extLst>
              <a:ext uri="{FF2B5EF4-FFF2-40B4-BE49-F238E27FC236}">
                <a16:creationId xmlns:a16="http://schemas.microsoft.com/office/drawing/2014/main" id="{F92E728D-B999-8939-4C21-4A48749E317D}"/>
              </a:ext>
            </a:extLst>
          </p:cNvPr>
          <p:cNvSpPr txBox="1"/>
          <p:nvPr/>
        </p:nvSpPr>
        <p:spPr>
          <a:xfrm>
            <a:off x="6796375" y="3462447"/>
            <a:ext cx="16520825" cy="22216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nSpc>
                <a:spcPct val="150000"/>
              </a:lnSpc>
            </a:pPr>
            <a:r>
              <a:rPr lang="nl-NL" sz="3200" dirty="0">
                <a:solidFill>
                  <a:schemeClr val="tx1"/>
                </a:solidFill>
                <a:latin typeface="Attendi Alaska" pitchFamily="2" charset="77"/>
              </a:rPr>
              <a:t>V&amp;VN (2022). Richtlijn Verpleegkundige en Verzorgende Verslaglegging. Geraadpleegd op </a:t>
            </a:r>
            <a:r>
              <a:rPr lang="nl-NL" sz="3200" dirty="0">
                <a:solidFill>
                  <a:schemeClr val="tx1"/>
                </a:solidFill>
                <a:latin typeface="Attendi Alaska" pitchFamily="2" charset="77"/>
                <a:hlinkClick r:id="rId4">
                  <a:extLst>
                    <a:ext uri="{A12FA001-AC4F-418D-AE19-62706E023703}">
                      <ahyp:hlinkClr xmlns:ahyp="http://schemas.microsoft.com/office/drawing/2018/hyperlinkcolor" val="tx"/>
                    </a:ext>
                  </a:extLst>
                </a:hlinkClick>
              </a:rPr>
              <a:t>https://www.venvn.nl/media/w02buck0/v-vn-richtlijn-verslaglegging.pdf</a:t>
            </a:r>
            <a:r>
              <a:rPr lang="nl-NL" sz="3200" dirty="0">
                <a:solidFill>
                  <a:schemeClr val="tx1"/>
                </a:solidFill>
                <a:latin typeface="Attendi Alaska" pitchFamily="2" charset="77"/>
              </a:rPr>
              <a:t>  </a:t>
            </a:r>
          </a:p>
        </p:txBody>
      </p:sp>
      <p:pic>
        <p:nvPicPr>
          <p:cNvPr id="4" name="Afbeelding 3">
            <a:extLst>
              <a:ext uri="{FF2B5EF4-FFF2-40B4-BE49-F238E27FC236}">
                <a16:creationId xmlns:a16="http://schemas.microsoft.com/office/drawing/2014/main" id="{B256674C-51CF-6047-0ED2-BA423CF7F8AA}"/>
              </a:ext>
            </a:extLst>
          </p:cNvPr>
          <p:cNvPicPr>
            <a:picLocks noChangeAspect="1"/>
          </p:cNvPicPr>
          <p:nvPr/>
        </p:nvPicPr>
        <p:blipFill>
          <a:blip r:embed="rId5"/>
          <a:stretch>
            <a:fillRect/>
          </a:stretch>
        </p:blipFill>
        <p:spPr>
          <a:xfrm>
            <a:off x="0" y="0"/>
            <a:ext cx="5313406" cy="13716000"/>
          </a:xfrm>
          <a:prstGeom prst="rect">
            <a:avLst/>
          </a:prstGeom>
        </p:spPr>
      </p:pic>
      <p:sp>
        <p:nvSpPr>
          <p:cNvPr id="8" name="Tekstvak 7">
            <a:extLst>
              <a:ext uri="{FF2B5EF4-FFF2-40B4-BE49-F238E27FC236}">
                <a16:creationId xmlns:a16="http://schemas.microsoft.com/office/drawing/2014/main" id="{28277835-4566-C57C-7662-BA67948FB619}"/>
              </a:ext>
            </a:extLst>
          </p:cNvPr>
          <p:cNvSpPr txBox="1"/>
          <p:nvPr/>
        </p:nvSpPr>
        <p:spPr>
          <a:xfrm>
            <a:off x="6796375" y="5210496"/>
            <a:ext cx="12567920" cy="61196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rgbClr val="0B6551"/>
              </a:buClr>
            </a:pPr>
            <a:endParaRPr lang="nl-NL" sz="10800" dirty="0">
              <a:solidFill>
                <a:schemeClr val="bg1"/>
              </a:solidFill>
              <a:latin typeface="Attendi Alaska" pitchFamily="2" charset="77"/>
            </a:endParaRPr>
          </a:p>
          <a:p>
            <a:pPr>
              <a:lnSpc>
                <a:spcPct val="150000"/>
              </a:lnSpc>
              <a:buClr>
                <a:srgbClr val="0B6551"/>
              </a:buClr>
            </a:pPr>
            <a:r>
              <a:rPr lang="nl-NL" sz="3600" dirty="0">
                <a:solidFill>
                  <a:srgbClr val="672946"/>
                </a:solidFill>
                <a:latin typeface="Attendi Alaska Medium" pitchFamily="2" charset="77"/>
              </a:rPr>
              <a:t>De cliënt</a:t>
            </a:r>
          </a:p>
          <a:p>
            <a:pPr marL="762010" indent="-762010">
              <a:lnSpc>
                <a:spcPct val="150000"/>
              </a:lnSpc>
              <a:buClr>
                <a:srgbClr val="672946"/>
              </a:buClr>
              <a:buFont typeface="Arial" panose="020B0604020202020204" pitchFamily="34" charset="0"/>
              <a:buChar char="•"/>
            </a:pPr>
            <a:r>
              <a:rPr lang="nl-NL" sz="3600" dirty="0">
                <a:solidFill>
                  <a:schemeClr val="tx1"/>
                </a:solidFill>
                <a:latin typeface="Attendi Alaska" pitchFamily="2" charset="77"/>
              </a:rPr>
              <a:t>kan meelezen;</a:t>
            </a:r>
          </a:p>
          <a:p>
            <a:pPr marL="762010" indent="-762010">
              <a:lnSpc>
                <a:spcPct val="150000"/>
              </a:lnSpc>
              <a:buClr>
                <a:srgbClr val="672946"/>
              </a:buClr>
              <a:buFont typeface="Arial" panose="020B0604020202020204" pitchFamily="34" charset="0"/>
              <a:buChar char="•"/>
            </a:pPr>
            <a:r>
              <a:rPr lang="nl-NL" sz="3600" dirty="0">
                <a:solidFill>
                  <a:schemeClr val="tx1"/>
                </a:solidFill>
                <a:latin typeface="Attendi Alaska" pitchFamily="2" charset="77"/>
              </a:rPr>
              <a:t>recht op toevoegen van eigen verklaring aan het zorgdossier; </a:t>
            </a:r>
          </a:p>
          <a:p>
            <a:pPr marL="762010" indent="-762010">
              <a:lnSpc>
                <a:spcPct val="150000"/>
              </a:lnSpc>
              <a:buClr>
                <a:srgbClr val="672946"/>
              </a:buClr>
              <a:buFont typeface="Arial" panose="020B0604020202020204" pitchFamily="34" charset="0"/>
              <a:buChar char="•"/>
            </a:pPr>
            <a:r>
              <a:rPr lang="nl-NL" sz="3600" dirty="0">
                <a:solidFill>
                  <a:schemeClr val="tx1"/>
                </a:solidFill>
                <a:latin typeface="Attendi Alaska" pitchFamily="2" charset="77"/>
              </a:rPr>
              <a:t>recht op het aanvullen, verbeteren en afschermen</a:t>
            </a:r>
          </a:p>
        </p:txBody>
      </p:sp>
    </p:spTree>
    <p:extLst>
      <p:ext uri="{BB962C8B-B14F-4D97-AF65-F5344CB8AC3E}">
        <p14:creationId xmlns:p14="http://schemas.microsoft.com/office/powerpoint/2010/main" val="3576073085"/>
      </p:ext>
    </p:extLst>
  </p:cSld>
  <p:clrMapOvr>
    <a:overrideClrMapping bg1="lt1" tx1="dk1" bg2="lt2" tx2="dk2" accent1="accent1" accent2="accent2" accent3="accent3" accent4="accent4" accent5="accent5" accent6="accent6" hlink="hlink" folHlink="folHlink"/>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a:extLst>
            <a:ext uri="{FF2B5EF4-FFF2-40B4-BE49-F238E27FC236}">
              <a16:creationId xmlns:a16="http://schemas.microsoft.com/office/drawing/2014/main" id="{F6D0F12F-DFCA-A3EB-2517-910D4F3D262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E174929B-2321-4D2A-8669-06927EC31FBD}"/>
              </a:ext>
            </a:extLst>
          </p:cNvPr>
          <p:cNvSpPr txBox="1"/>
          <p:nvPr/>
        </p:nvSpPr>
        <p:spPr>
          <a:xfrm>
            <a:off x="990600" y="2230716"/>
            <a:ext cx="21700958" cy="80021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anchor="t">
            <a:spAutoFit/>
          </a:bodyPr>
          <a:lstStyle>
            <a:lvl1pPr>
              <a:spcBef>
                <a:spcPts val="800"/>
              </a:spcBef>
              <a:defRPr sz="4800"/>
            </a:lvl1pPr>
          </a:lstStyle>
          <a:p>
            <a:endParaRPr sz="3600" b="1">
              <a:latin typeface="Attendi Alaska"/>
            </a:endParaRPr>
          </a:p>
        </p:txBody>
      </p:sp>
      <p:sp>
        <p:nvSpPr>
          <p:cNvPr id="3" name="TextBox 4">
            <a:extLst>
              <a:ext uri="{FF2B5EF4-FFF2-40B4-BE49-F238E27FC236}">
                <a16:creationId xmlns:a16="http://schemas.microsoft.com/office/drawing/2014/main" id="{ABC26816-6640-2B03-4723-D7A642B47521}"/>
              </a:ext>
            </a:extLst>
          </p:cNvPr>
          <p:cNvSpPr txBox="1"/>
          <p:nvPr/>
        </p:nvSpPr>
        <p:spPr>
          <a:xfrm>
            <a:off x="6796375" y="1607025"/>
            <a:ext cx="18330333" cy="317195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7200" dirty="0">
                <a:solidFill>
                  <a:srgbClr val="672946"/>
                </a:solidFill>
                <a:latin typeface="Attendi Alaska Medium" pitchFamily="2" charset="77"/>
              </a:rPr>
              <a:t>Rapporteren</a:t>
            </a:r>
            <a:r>
              <a:rPr lang="nl-NL" sz="7200" dirty="0">
                <a:solidFill>
                  <a:srgbClr val="0B6551"/>
                </a:solidFill>
                <a:latin typeface="Attendi Alaska Medium" pitchFamily="2" charset="77"/>
              </a:rPr>
              <a:t> </a:t>
            </a:r>
            <a:r>
              <a:rPr lang="nl-NL" sz="7200" dirty="0">
                <a:solidFill>
                  <a:srgbClr val="672946"/>
                </a:solidFill>
                <a:latin typeface="Attendi Alaska Medium" pitchFamily="2" charset="77"/>
              </a:rPr>
              <a:t>in het bijzijn van de cliënt</a:t>
            </a:r>
            <a:endParaRPr lang="en-NL" sz="7200">
              <a:solidFill>
                <a:srgbClr val="672946"/>
              </a:solidFill>
              <a:latin typeface="Attendi Alaska Medium" pitchFamily="2" charset="77"/>
            </a:endParaRPr>
          </a:p>
          <a:p>
            <a:endParaRPr lang="nl-NL" sz="12500" spc="-150" dirty="0">
              <a:solidFill>
                <a:srgbClr val="672946"/>
              </a:solidFill>
            </a:endParaRPr>
          </a:p>
        </p:txBody>
      </p:sp>
      <p:sp>
        <p:nvSpPr>
          <p:cNvPr id="6" name="TextBox 3">
            <a:extLst>
              <a:ext uri="{FF2B5EF4-FFF2-40B4-BE49-F238E27FC236}">
                <a16:creationId xmlns:a16="http://schemas.microsoft.com/office/drawing/2014/main" id="{F92E728D-B999-8939-4C21-4A48749E317D}"/>
              </a:ext>
            </a:extLst>
          </p:cNvPr>
          <p:cNvSpPr txBox="1"/>
          <p:nvPr/>
        </p:nvSpPr>
        <p:spPr>
          <a:xfrm>
            <a:off x="6796375" y="3462447"/>
            <a:ext cx="16520825" cy="319119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Als je voor de eerste keer naar een cliënt gaat, hoe pak je dat aan?</a:t>
            </a:r>
          </a:p>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Is dit geschikt voor alle cliënten?</a:t>
            </a:r>
          </a:p>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Hoe zit het met privacy? Wat als de cliënt bezoek heeft?</a:t>
            </a:r>
          </a:p>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Als de cliënt erdoorheen praat, wordt dit dan overgenomen door de oplossing?</a:t>
            </a:r>
          </a:p>
        </p:txBody>
      </p:sp>
      <p:pic>
        <p:nvPicPr>
          <p:cNvPr id="4" name="Afbeelding 3">
            <a:extLst>
              <a:ext uri="{FF2B5EF4-FFF2-40B4-BE49-F238E27FC236}">
                <a16:creationId xmlns:a16="http://schemas.microsoft.com/office/drawing/2014/main" id="{B256674C-51CF-6047-0ED2-BA423CF7F8AA}"/>
              </a:ext>
            </a:extLst>
          </p:cNvPr>
          <p:cNvPicPr>
            <a:picLocks noChangeAspect="1"/>
          </p:cNvPicPr>
          <p:nvPr/>
        </p:nvPicPr>
        <p:blipFill>
          <a:blip r:embed="rId4"/>
          <a:stretch>
            <a:fillRect/>
          </a:stretch>
        </p:blipFill>
        <p:spPr>
          <a:xfrm>
            <a:off x="0" y="0"/>
            <a:ext cx="5313406" cy="13716000"/>
          </a:xfrm>
          <a:prstGeom prst="rect">
            <a:avLst/>
          </a:prstGeom>
        </p:spPr>
      </p:pic>
    </p:spTree>
    <p:extLst>
      <p:ext uri="{BB962C8B-B14F-4D97-AF65-F5344CB8AC3E}">
        <p14:creationId xmlns:p14="http://schemas.microsoft.com/office/powerpoint/2010/main" val="4080917852"/>
      </p:ext>
    </p:extLst>
  </p:cSld>
  <p:clrMapOvr>
    <a:overrideClrMapping bg1="lt1" tx1="dk1" bg2="lt2" tx2="dk2" accent1="accent1" accent2="accent2" accent3="accent3" accent4="accent4" accent5="accent5" accent6="accent6" hlink="hlink" folHlink="folHlink"/>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a:extLst>
            <a:ext uri="{FF2B5EF4-FFF2-40B4-BE49-F238E27FC236}">
              <a16:creationId xmlns:a16="http://schemas.microsoft.com/office/drawing/2014/main" id="{F6D0F12F-DFCA-A3EB-2517-910D4F3D262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E174929B-2321-4D2A-8669-06927EC31FBD}"/>
              </a:ext>
            </a:extLst>
          </p:cNvPr>
          <p:cNvSpPr txBox="1"/>
          <p:nvPr/>
        </p:nvSpPr>
        <p:spPr>
          <a:xfrm>
            <a:off x="990600" y="2230716"/>
            <a:ext cx="21700958" cy="8002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spcBef>
                <a:spcPts val="800"/>
              </a:spcBef>
              <a:defRPr sz="4800"/>
            </a:lvl1pPr>
          </a:lstStyle>
          <a:p>
            <a:endParaRPr sz="3600" b="1">
              <a:latin typeface="Attendi Alaska"/>
            </a:endParaRPr>
          </a:p>
        </p:txBody>
      </p:sp>
      <p:sp>
        <p:nvSpPr>
          <p:cNvPr id="3" name="TextBox 4">
            <a:extLst>
              <a:ext uri="{FF2B5EF4-FFF2-40B4-BE49-F238E27FC236}">
                <a16:creationId xmlns:a16="http://schemas.microsoft.com/office/drawing/2014/main" id="{ABC26816-6640-2B03-4723-D7A642B47521}"/>
              </a:ext>
            </a:extLst>
          </p:cNvPr>
          <p:cNvSpPr txBox="1"/>
          <p:nvPr/>
        </p:nvSpPr>
        <p:spPr>
          <a:xfrm>
            <a:off x="6796375" y="1607025"/>
            <a:ext cx="18330333" cy="12434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7200" dirty="0">
                <a:solidFill>
                  <a:srgbClr val="672946"/>
                </a:solidFill>
                <a:latin typeface="Attendi Alaska Medium" pitchFamily="2" charset="77"/>
              </a:rPr>
              <a:t>Wat kan het je team opleveren?</a:t>
            </a:r>
            <a:endParaRPr lang="nl-NL" sz="12500" spc="-150" dirty="0">
              <a:solidFill>
                <a:srgbClr val="672946"/>
              </a:solidFill>
            </a:endParaRPr>
          </a:p>
        </p:txBody>
      </p:sp>
      <p:sp>
        <p:nvSpPr>
          <p:cNvPr id="6" name="TextBox 3">
            <a:extLst>
              <a:ext uri="{FF2B5EF4-FFF2-40B4-BE49-F238E27FC236}">
                <a16:creationId xmlns:a16="http://schemas.microsoft.com/office/drawing/2014/main" id="{F92E728D-B999-8939-4C21-4A48749E317D}"/>
              </a:ext>
            </a:extLst>
          </p:cNvPr>
          <p:cNvSpPr txBox="1"/>
          <p:nvPr/>
        </p:nvSpPr>
        <p:spPr>
          <a:xfrm>
            <a:off x="6796375" y="3462447"/>
            <a:ext cx="16520825" cy="400680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Besparing van tijd</a:t>
            </a: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Completere en goed leesbare rapportages</a:t>
            </a: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Meer transparantie en autonomie voor de cliënt</a:t>
            </a: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Eenduidig rapporteren door middel </a:t>
            </a:r>
            <a:r>
              <a:rPr lang="nl-NL" sz="3200">
                <a:solidFill>
                  <a:schemeClr val="tx1"/>
                </a:solidFill>
                <a:latin typeface="Attendi Alaska" pitchFamily="2" charset="77"/>
              </a:rPr>
              <a:t>van Schrijfhulp</a:t>
            </a:r>
          </a:p>
          <a:p>
            <a:pPr marL="762010" indent="-762010">
              <a:lnSpc>
                <a:spcPct val="150000"/>
              </a:lnSpc>
              <a:buClr>
                <a:srgbClr val="FF52E9"/>
              </a:buClr>
              <a:buFont typeface="Arial" panose="020B0604020202020204" pitchFamily="34" charset="0"/>
              <a:buChar char="•"/>
            </a:pPr>
            <a:r>
              <a:rPr lang="nl-NL" sz="3200">
                <a:solidFill>
                  <a:schemeClr val="tx1"/>
                </a:solidFill>
                <a:latin typeface="Attendi Alaska" pitchFamily="2" charset="77"/>
              </a:rPr>
              <a:t>Werkplezier</a:t>
            </a:r>
            <a:r>
              <a:rPr lang="nl-NL" sz="3200" dirty="0">
                <a:solidFill>
                  <a:schemeClr val="tx1"/>
                </a:solidFill>
                <a:latin typeface="Attendi Alaska" pitchFamily="2" charset="77"/>
              </a:rPr>
              <a:t>!</a:t>
            </a:r>
          </a:p>
        </p:txBody>
      </p:sp>
      <p:pic>
        <p:nvPicPr>
          <p:cNvPr id="4" name="Afbeelding 3">
            <a:extLst>
              <a:ext uri="{FF2B5EF4-FFF2-40B4-BE49-F238E27FC236}">
                <a16:creationId xmlns:a16="http://schemas.microsoft.com/office/drawing/2014/main" id="{B256674C-51CF-6047-0ED2-BA423CF7F8AA}"/>
              </a:ext>
            </a:extLst>
          </p:cNvPr>
          <p:cNvPicPr>
            <a:picLocks noChangeAspect="1"/>
          </p:cNvPicPr>
          <p:nvPr/>
        </p:nvPicPr>
        <p:blipFill>
          <a:blip r:embed="rId4"/>
          <a:stretch>
            <a:fillRect/>
          </a:stretch>
        </p:blipFill>
        <p:spPr>
          <a:xfrm>
            <a:off x="0" y="0"/>
            <a:ext cx="5313406" cy="13716000"/>
          </a:xfrm>
          <a:prstGeom prst="rect">
            <a:avLst/>
          </a:prstGeom>
        </p:spPr>
      </p:pic>
    </p:spTree>
    <p:extLst>
      <p:ext uri="{BB962C8B-B14F-4D97-AF65-F5344CB8AC3E}">
        <p14:creationId xmlns:p14="http://schemas.microsoft.com/office/powerpoint/2010/main" val="1705889626"/>
      </p:ext>
    </p:extLst>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Rol van een super user </a:t>
            </a:r>
            <a:endParaRPr lang="en-NL" sz="8533" dirty="0">
              <a:solidFill>
                <a:srgbClr val="FF90F0"/>
              </a:solidFill>
              <a:latin typeface="Attendi Alaska Medium" pitchFamily="2" charset="77"/>
            </a:endParaRPr>
          </a:p>
        </p:txBody>
      </p:sp>
      <p:pic>
        <p:nvPicPr>
          <p:cNvPr id="7" name="Afbeelding 6">
            <a:extLst>
              <a:ext uri="{FF2B5EF4-FFF2-40B4-BE49-F238E27FC236}">
                <a16:creationId xmlns:a16="http://schemas.microsoft.com/office/drawing/2014/main" id="{2BA3BAD3-C5E6-2661-22BB-03A7B58A9F9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97062" y="3407520"/>
            <a:ext cx="8873029" cy="7649701"/>
          </a:xfrm>
          <a:prstGeom prst="rect">
            <a:avLst/>
          </a:prstGeom>
          <a:noFill/>
          <a:ln>
            <a:noFill/>
          </a:ln>
        </p:spPr>
      </p:pic>
      <p:pic>
        <p:nvPicPr>
          <p:cNvPr id="2" name="Picture 3" descr="A picture containing creativity&#10;&#10;Description automatically generated">
            <a:extLst>
              <a:ext uri="{FF2B5EF4-FFF2-40B4-BE49-F238E27FC236}">
                <a16:creationId xmlns:a16="http://schemas.microsoft.com/office/drawing/2014/main" id="{9A3143C1-EF25-050D-F72C-E83DDFF660D9}"/>
              </a:ext>
            </a:extLst>
          </p:cNvPr>
          <p:cNvPicPr>
            <a:picLocks noChangeAspect="1"/>
          </p:cNvPicPr>
          <p:nvPr/>
        </p:nvPicPr>
        <p:blipFill>
          <a:blip r:embed="rId5"/>
          <a:stretch>
            <a:fillRect/>
          </a:stretch>
        </p:blipFill>
        <p:spPr>
          <a:xfrm>
            <a:off x="674063" y="12729048"/>
            <a:ext cx="855784" cy="396885"/>
          </a:xfrm>
          <a:prstGeom prst="rect">
            <a:avLst/>
          </a:prstGeom>
        </p:spPr>
      </p:pic>
    </p:spTree>
    <p:extLst>
      <p:ext uri="{BB962C8B-B14F-4D97-AF65-F5344CB8AC3E}">
        <p14:creationId xmlns:p14="http://schemas.microsoft.com/office/powerpoint/2010/main" val="4275761032"/>
      </p:ext>
    </p:extLst>
  </p:cSld>
  <p:clrMapOvr>
    <a:masterClrMapping/>
  </p:clrMapOvr>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Calibri"/>
        <a:ea typeface="Calibri"/>
        <a:cs typeface="Calibri"/>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Calibri"/>
        <a:ea typeface="Calibri"/>
        <a:cs typeface="Calibri"/>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2.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3.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4.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5.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3170C9FA753648BBD67BB80C3862BE" ma:contentTypeVersion="12" ma:contentTypeDescription="Een nieuw document maken." ma:contentTypeScope="" ma:versionID="faff30a0ab54efc9a9b01d271fb821b2">
  <xsd:schema xmlns:xsd="http://www.w3.org/2001/XMLSchema" xmlns:xs="http://www.w3.org/2001/XMLSchema" xmlns:p="http://schemas.microsoft.com/office/2006/metadata/properties" xmlns:ns2="dbf3886d-0b03-42ef-8dc4-516862c5ce7c" xmlns:ns3="b309c498-f0b2-4109-ae3d-b7fc185896e8" targetNamespace="http://schemas.microsoft.com/office/2006/metadata/properties" ma:root="true" ma:fieldsID="1e1cefc0b4182762d6d1ade765ab7bcd" ns2:_="" ns3:_="">
    <xsd:import namespace="dbf3886d-0b03-42ef-8dc4-516862c5ce7c"/>
    <xsd:import namespace="b309c498-f0b2-4109-ae3d-b7fc185896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3886d-0b03-42ef-8dc4-516862c5c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b272b43-71f8-4d28-8d08-aef0442acf6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09c498-f0b2-4109-ae3d-b7fc185896e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1a86af-e02b-4495-bf88-123d262e4cca}" ma:internalName="TaxCatchAll" ma:showField="CatchAllData" ma:web="b309c498-f0b2-4109-ae3d-b7fc18589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309c498-f0b2-4109-ae3d-b7fc185896e8" xsi:nil="true"/>
    <lcf76f155ced4ddcb4097134ff3c332f xmlns="dbf3886d-0b03-42ef-8dc4-516862c5ce7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D86E3F-EE49-4D95-844E-1A626C3A1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3886d-0b03-42ef-8dc4-516862c5ce7c"/>
    <ds:schemaRef ds:uri="b309c498-f0b2-4109-ae3d-b7fc18589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279BC1-223A-43DE-BB54-E49EBA280C1B}">
  <ds:schemaRefs>
    <ds:schemaRef ds:uri="http://purl.org/dc/terms/"/>
    <ds:schemaRef ds:uri="http://schemas.microsoft.com/office/2006/documentManagement/types"/>
    <ds:schemaRef ds:uri="http://schemas.microsoft.com/office/2006/metadata/properties"/>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b309c498-f0b2-4109-ae3d-b7fc185896e8"/>
    <ds:schemaRef ds:uri="dbf3886d-0b03-42ef-8dc4-516862c5ce7c"/>
  </ds:schemaRefs>
</ds:datastoreItem>
</file>

<file path=customXml/itemProps3.xml><?xml version="1.0" encoding="utf-8"?>
<ds:datastoreItem xmlns:ds="http://schemas.openxmlformats.org/officeDocument/2006/customXml" ds:itemID="{3A2BBD0C-6E39-487E-A91A-5A51687A4C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684</TotalTime>
  <Words>1094</Words>
  <Application>Microsoft Macintosh PowerPoint</Application>
  <PresentationFormat>Aangepast</PresentationFormat>
  <Paragraphs>87</Paragraphs>
  <Slides>15</Slides>
  <Notes>15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15</vt:i4>
      </vt:variant>
    </vt:vector>
  </HeadingPairs>
  <TitlesOfParts>
    <vt:vector size="23" baseType="lpstr">
      <vt:lpstr>Arial</vt:lpstr>
      <vt:lpstr>Attendi Alaska</vt:lpstr>
      <vt:lpstr>Attendi Alaska Medium</vt:lpstr>
      <vt:lpstr>Calibri</vt:lpstr>
      <vt:lpstr>Calibri Light</vt:lpstr>
      <vt:lpstr>Helvetica</vt:lpstr>
      <vt:lpstr>Montserrat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Daan Ekelschot</cp:lastModifiedBy>
  <cp:revision>12</cp:revision>
  <dcterms:modified xsi:type="dcterms:W3CDTF">2025-05-22T10:00:19Z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0x010100503170C9FA753648BBD67BB80C3862BE</vt:lpwstr>
  </property>
  <property fmtid="{D5CDD505-2E9C-101B-9397-08002B2CF9AE}" pid="3" name="MediaServiceImageTags">
    <vt:lpwstr/>
  </property>
</Properties>
</file>