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
  </p:notesMasterIdLst>
  <p:sldIdLst>
    <p:sldId id="256" r:id="rId5"/>
    <p:sldId id="280" r:id="rId6"/>
    <p:sldId id="507" r:id="rId7"/>
    <p:sldId id="496" r:id="rId8"/>
    <p:sldId id="497" r:id="rId9"/>
    <p:sldId id="501" r:id="rId10"/>
    <p:sldId id="508" r:id="rId11"/>
    <p:sldId id="502" r:id="rId12"/>
    <p:sldId id="503" r:id="rId13"/>
    <p:sldId id="504"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89D410-1355-CFC7-77BB-2C63A4564E7E}" name="daan ekelschot" initials="de" userId="f59e24aded085146" providerId="Windows Live"/>
  <p188:author id="{96239B25-8E5B-3D97-C963-C3814F240808}" name="Roos Hendriksen" initials="RH" userId="S::roos@attendi.nl::0a33ada1-9a85-47b9-b0a9-31dbf46a2480" providerId="AD"/>
  <p188:author id="{CE350D62-86A5-3376-7FD9-3FAED0F4E381}" name="Berend Jutte" initials="BJ" userId="S::berend@attendi.nl::b88a7459-1557-4c49-babf-4eee4c8528b0" providerId="AD"/>
  <p188:author id="{610D0573-61EC-5696-D11C-90D9180D284B}" name="Manon Bos" initials="MB" userId="S::manon@attendi.nl::4749f821-8a52-4dd7-b6e2-d5ef912466e9" providerId="AD"/>
  <p188:author id="{9A9297EB-C026-6721-612C-99F1191BB946}" name="Hidde Schwietert" initials="" userId="S::hidde@attendi.nl::df906407-8971-484b-86d2-b18dd84d13b0" providerId="AD"/>
  <p188:author id="{C2C0A4F7-DC04-6492-CD56-30995B9C807F}" name="Daan Ekelschot" initials="" userId="S::daan@attendi.nl::509189d7-88ae-49f3-98ff-e936e84079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2946"/>
    <a:srgbClr val="4D81A3"/>
    <a:srgbClr val="0B6551"/>
    <a:srgbClr val="B4D0C9"/>
    <a:srgbClr val="FF90F0"/>
    <a:srgbClr val="FEC7F6"/>
    <a:srgbClr val="D8E7F1"/>
    <a:srgbClr val="F2EFE9"/>
    <a:srgbClr val="0671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855077-D68D-9B4C-B7C8-7E7FECD4A2D4}" v="8" dt="2025-05-21T15:05:50.19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07"/>
    <p:restoredTop sz="94217"/>
  </p:normalViewPr>
  <p:slideViewPr>
    <p:cSldViewPr snapToGrid="0">
      <p:cViewPr varScale="1">
        <p:scale>
          <a:sx n="104" d="100"/>
          <a:sy n="104" d="100"/>
        </p:scale>
        <p:origin x="688"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Ekelschot" userId="509189d7-88ae-49f3-98ff-e936e84079da" providerId="ADAL" clId="{7F855077-D68D-9B4C-B7C8-7E7FECD4A2D4}"/>
    <pc:docChg chg="undo custSel addSld delSld modSld">
      <pc:chgData name="Daan Ekelschot" userId="509189d7-88ae-49f3-98ff-e936e84079da" providerId="ADAL" clId="{7F855077-D68D-9B4C-B7C8-7E7FECD4A2D4}" dt="2025-05-21T15:08:07.918" v="2859" actId="20577"/>
      <pc:docMkLst>
        <pc:docMk/>
      </pc:docMkLst>
      <pc:sldChg chg="modSp mod">
        <pc:chgData name="Daan Ekelschot" userId="509189d7-88ae-49f3-98ff-e936e84079da" providerId="ADAL" clId="{7F855077-D68D-9B4C-B7C8-7E7FECD4A2D4}" dt="2025-05-19T11:46:18.270" v="2" actId="20577"/>
        <pc:sldMkLst>
          <pc:docMk/>
          <pc:sldMk cId="0" sldId="256"/>
        </pc:sldMkLst>
        <pc:spChg chg="mod">
          <ac:chgData name="Daan Ekelschot" userId="509189d7-88ae-49f3-98ff-e936e84079da" providerId="ADAL" clId="{7F855077-D68D-9B4C-B7C8-7E7FECD4A2D4}" dt="2025-05-19T11:46:18.270" v="2" actId="20577"/>
          <ac:spMkLst>
            <pc:docMk/>
            <pc:sldMk cId="0" sldId="256"/>
            <ac:spMk id="3" creationId="{A93FC9D4-15DF-2657-AC65-EF889CCCB0A7}"/>
          </ac:spMkLst>
        </pc:spChg>
      </pc:sldChg>
      <pc:sldChg chg="modSp mod">
        <pc:chgData name="Daan Ekelschot" userId="509189d7-88ae-49f3-98ff-e936e84079da" providerId="ADAL" clId="{7F855077-D68D-9B4C-B7C8-7E7FECD4A2D4}" dt="2025-05-21T08:19:02.464" v="1681" actId="20577"/>
        <pc:sldMkLst>
          <pc:docMk/>
          <pc:sldMk cId="3044597966" sldId="280"/>
        </pc:sldMkLst>
        <pc:spChg chg="mod">
          <ac:chgData name="Daan Ekelschot" userId="509189d7-88ae-49f3-98ff-e936e84079da" providerId="ADAL" clId="{7F855077-D68D-9B4C-B7C8-7E7FECD4A2D4}" dt="2025-05-21T08:19:02.464" v="1681" actId="20577"/>
          <ac:spMkLst>
            <pc:docMk/>
            <pc:sldMk cId="3044597966" sldId="280"/>
            <ac:spMk id="6" creationId="{8B3D688A-FE6F-8D54-E133-5081B7B12CC7}"/>
          </ac:spMkLst>
        </pc:spChg>
      </pc:sldChg>
      <pc:sldChg chg="del">
        <pc:chgData name="Daan Ekelschot" userId="509189d7-88ae-49f3-98ff-e936e84079da" providerId="ADAL" clId="{7F855077-D68D-9B4C-B7C8-7E7FECD4A2D4}" dt="2025-05-19T11:47:23.956" v="4" actId="2696"/>
        <pc:sldMkLst>
          <pc:docMk/>
          <pc:sldMk cId="3111126159" sldId="490"/>
        </pc:sldMkLst>
      </pc:sldChg>
      <pc:sldChg chg="del">
        <pc:chgData name="Daan Ekelschot" userId="509189d7-88ae-49f3-98ff-e936e84079da" providerId="ADAL" clId="{7F855077-D68D-9B4C-B7C8-7E7FECD4A2D4}" dt="2025-05-19T11:47:25.157" v="5" actId="2696"/>
        <pc:sldMkLst>
          <pc:docMk/>
          <pc:sldMk cId="4067478937" sldId="495"/>
        </pc:sldMkLst>
      </pc:sldChg>
      <pc:sldChg chg="modSp mod modNotesTx">
        <pc:chgData name="Daan Ekelschot" userId="509189d7-88ae-49f3-98ff-e936e84079da" providerId="ADAL" clId="{7F855077-D68D-9B4C-B7C8-7E7FECD4A2D4}" dt="2025-05-21T09:14:05.314" v="1808" actId="113"/>
        <pc:sldMkLst>
          <pc:docMk/>
          <pc:sldMk cId="228274095" sldId="496"/>
        </pc:sldMkLst>
        <pc:spChg chg="mod">
          <ac:chgData name="Daan Ekelschot" userId="509189d7-88ae-49f3-98ff-e936e84079da" providerId="ADAL" clId="{7F855077-D68D-9B4C-B7C8-7E7FECD4A2D4}" dt="2025-05-21T09:14:05.314" v="1808" actId="113"/>
          <ac:spMkLst>
            <pc:docMk/>
            <pc:sldMk cId="228274095" sldId="496"/>
            <ac:spMk id="3" creationId="{1B75CA03-5EDB-8C4A-5B2E-68611778F5E1}"/>
          </ac:spMkLst>
        </pc:spChg>
      </pc:sldChg>
      <pc:sldChg chg="modSp mod modNotesTx">
        <pc:chgData name="Daan Ekelschot" userId="509189d7-88ae-49f3-98ff-e936e84079da" providerId="ADAL" clId="{7F855077-D68D-9B4C-B7C8-7E7FECD4A2D4}" dt="2025-05-21T09:14:13.460" v="1813" actId="404"/>
        <pc:sldMkLst>
          <pc:docMk/>
          <pc:sldMk cId="3965466413" sldId="497"/>
        </pc:sldMkLst>
        <pc:spChg chg="mod">
          <ac:chgData name="Daan Ekelschot" userId="509189d7-88ae-49f3-98ff-e936e84079da" providerId="ADAL" clId="{7F855077-D68D-9B4C-B7C8-7E7FECD4A2D4}" dt="2025-05-21T09:14:13.460" v="1813" actId="404"/>
          <ac:spMkLst>
            <pc:docMk/>
            <pc:sldMk cId="3965466413" sldId="497"/>
            <ac:spMk id="3" creationId="{E7794D88-3783-250D-DFFE-D22A8DE0E2B1}"/>
          </ac:spMkLst>
        </pc:spChg>
      </pc:sldChg>
      <pc:sldChg chg="del">
        <pc:chgData name="Daan Ekelschot" userId="509189d7-88ae-49f3-98ff-e936e84079da" providerId="ADAL" clId="{7F855077-D68D-9B4C-B7C8-7E7FECD4A2D4}" dt="2025-05-19T11:56:34.382" v="1433" actId="2696"/>
        <pc:sldMkLst>
          <pc:docMk/>
          <pc:sldMk cId="2313581687" sldId="498"/>
        </pc:sldMkLst>
      </pc:sldChg>
      <pc:sldChg chg="addSp delSp modSp mod delAnim modNotesTx">
        <pc:chgData name="Daan Ekelschot" userId="509189d7-88ae-49f3-98ff-e936e84079da" providerId="ADAL" clId="{7F855077-D68D-9B4C-B7C8-7E7FECD4A2D4}" dt="2025-05-21T15:08:07.918" v="2859" actId="20577"/>
        <pc:sldMkLst>
          <pc:docMk/>
          <pc:sldMk cId="2584245449" sldId="501"/>
        </pc:sldMkLst>
        <pc:spChg chg="mod">
          <ac:chgData name="Daan Ekelschot" userId="509189d7-88ae-49f3-98ff-e936e84079da" providerId="ADAL" clId="{7F855077-D68D-9B4C-B7C8-7E7FECD4A2D4}" dt="2025-05-21T09:12:14.577" v="1793" actId="20577"/>
          <ac:spMkLst>
            <pc:docMk/>
            <pc:sldMk cId="2584245449" sldId="501"/>
            <ac:spMk id="3" creationId="{329E62F3-69FB-C058-E777-30494A14B52A}"/>
          </ac:spMkLst>
        </pc:spChg>
        <pc:spChg chg="add mod">
          <ac:chgData name="Daan Ekelschot" userId="509189d7-88ae-49f3-98ff-e936e84079da" providerId="ADAL" clId="{7F855077-D68D-9B4C-B7C8-7E7FECD4A2D4}" dt="2025-05-21T15:08:07.918" v="2859" actId="20577"/>
          <ac:spMkLst>
            <pc:docMk/>
            <pc:sldMk cId="2584245449" sldId="501"/>
            <ac:spMk id="4" creationId="{45F536C6-71AC-C053-CF88-AD70BE73AB0B}"/>
          </ac:spMkLst>
        </pc:spChg>
        <pc:spChg chg="add mod">
          <ac:chgData name="Daan Ekelschot" userId="509189d7-88ae-49f3-98ff-e936e84079da" providerId="ADAL" clId="{7F855077-D68D-9B4C-B7C8-7E7FECD4A2D4}" dt="2025-05-21T09:15:10.389" v="1889" actId="207"/>
          <ac:spMkLst>
            <pc:docMk/>
            <pc:sldMk cId="2584245449" sldId="501"/>
            <ac:spMk id="8" creationId="{7F217CEA-05D7-4BD1-D0A7-084A0DAB77AA}"/>
          </ac:spMkLst>
        </pc:spChg>
        <pc:spChg chg="mod">
          <ac:chgData name="Daan Ekelschot" userId="509189d7-88ae-49f3-98ff-e936e84079da" providerId="ADAL" clId="{7F855077-D68D-9B4C-B7C8-7E7FECD4A2D4}" dt="2025-05-21T09:13:01.324" v="1798" actId="403"/>
          <ac:spMkLst>
            <pc:docMk/>
            <pc:sldMk cId="2584245449" sldId="501"/>
            <ac:spMk id="9" creationId="{578785F3-51B0-6E7C-DC13-4992C3ADBE83}"/>
          </ac:spMkLst>
        </pc:spChg>
        <pc:picChg chg="del mod">
          <ac:chgData name="Daan Ekelschot" userId="509189d7-88ae-49f3-98ff-e936e84079da" providerId="ADAL" clId="{7F855077-D68D-9B4C-B7C8-7E7FECD4A2D4}" dt="2025-05-21T09:09:17.257" v="1782" actId="478"/>
          <ac:picMkLst>
            <pc:docMk/>
            <pc:sldMk cId="2584245449" sldId="501"/>
            <ac:picMk id="2" creationId="{EDA21592-0CC2-24B9-29F5-FB89A377CC55}"/>
          </ac:picMkLst>
        </pc:picChg>
        <pc:picChg chg="add del mod">
          <ac:chgData name="Daan Ekelschot" userId="509189d7-88ae-49f3-98ff-e936e84079da" providerId="ADAL" clId="{7F855077-D68D-9B4C-B7C8-7E7FECD4A2D4}" dt="2025-05-21T09:10:32.373" v="1786" actId="478"/>
          <ac:picMkLst>
            <pc:docMk/>
            <pc:sldMk cId="2584245449" sldId="501"/>
            <ac:picMk id="5" creationId="{6E9CFE46-5F4F-BFA7-E173-96FEC17A9E87}"/>
          </ac:picMkLst>
        </pc:picChg>
        <pc:picChg chg="add del mod modCrop">
          <ac:chgData name="Daan Ekelschot" userId="509189d7-88ae-49f3-98ff-e936e84079da" providerId="ADAL" clId="{7F855077-D68D-9B4C-B7C8-7E7FECD4A2D4}" dt="2025-05-21T15:07:04.073" v="2746" actId="478"/>
          <ac:picMkLst>
            <pc:docMk/>
            <pc:sldMk cId="2584245449" sldId="501"/>
            <ac:picMk id="5" creationId="{6EFB0CA2-7AA7-C7EE-EBCA-B3AB9AD794BE}"/>
          </ac:picMkLst>
        </pc:picChg>
        <pc:picChg chg="add mod modCrop">
          <ac:chgData name="Daan Ekelschot" userId="509189d7-88ae-49f3-98ff-e936e84079da" providerId="ADAL" clId="{7F855077-D68D-9B4C-B7C8-7E7FECD4A2D4}" dt="2025-05-21T15:07:07.333" v="2747" actId="14100"/>
          <ac:picMkLst>
            <pc:docMk/>
            <pc:sldMk cId="2584245449" sldId="501"/>
            <ac:picMk id="7" creationId="{DE38EC19-B14F-8424-F10D-5841203C0D44}"/>
          </ac:picMkLst>
        </pc:picChg>
      </pc:sldChg>
      <pc:sldChg chg="modSp mod">
        <pc:chgData name="Daan Ekelschot" userId="509189d7-88ae-49f3-98ff-e936e84079da" providerId="ADAL" clId="{7F855077-D68D-9B4C-B7C8-7E7FECD4A2D4}" dt="2025-05-21T09:13:13.159" v="1802" actId="403"/>
        <pc:sldMkLst>
          <pc:docMk/>
          <pc:sldMk cId="1378737503" sldId="502"/>
        </pc:sldMkLst>
        <pc:spChg chg="mod">
          <ac:chgData name="Daan Ekelschot" userId="509189d7-88ae-49f3-98ff-e936e84079da" providerId="ADAL" clId="{7F855077-D68D-9B4C-B7C8-7E7FECD4A2D4}" dt="2025-05-21T09:13:13.159" v="1802" actId="403"/>
          <ac:spMkLst>
            <pc:docMk/>
            <pc:sldMk cId="1378737503" sldId="502"/>
            <ac:spMk id="9" creationId="{15A9A8F5-C340-FF77-4689-0766B626017C}"/>
          </ac:spMkLst>
        </pc:spChg>
      </pc:sldChg>
      <pc:sldChg chg="modSp mod">
        <pc:chgData name="Daan Ekelschot" userId="509189d7-88ae-49f3-98ff-e936e84079da" providerId="ADAL" clId="{7F855077-D68D-9B4C-B7C8-7E7FECD4A2D4}" dt="2025-05-21T09:13:16.387" v="1803" actId="403"/>
        <pc:sldMkLst>
          <pc:docMk/>
          <pc:sldMk cId="2562641543" sldId="503"/>
        </pc:sldMkLst>
        <pc:spChg chg="mod">
          <ac:chgData name="Daan Ekelschot" userId="509189d7-88ae-49f3-98ff-e936e84079da" providerId="ADAL" clId="{7F855077-D68D-9B4C-B7C8-7E7FECD4A2D4}" dt="2025-05-21T09:13:16.387" v="1803" actId="403"/>
          <ac:spMkLst>
            <pc:docMk/>
            <pc:sldMk cId="2562641543" sldId="503"/>
            <ac:spMk id="9" creationId="{575D4A68-1D0A-701F-63FE-3AF91849AC3E}"/>
          </ac:spMkLst>
        </pc:spChg>
      </pc:sldChg>
      <pc:sldChg chg="modSp mod">
        <pc:chgData name="Daan Ekelschot" userId="509189d7-88ae-49f3-98ff-e936e84079da" providerId="ADAL" clId="{7F855077-D68D-9B4C-B7C8-7E7FECD4A2D4}" dt="2025-05-19T11:57:32.144" v="1630" actId="20577"/>
        <pc:sldMkLst>
          <pc:docMk/>
          <pc:sldMk cId="1749568924" sldId="504"/>
        </pc:sldMkLst>
        <pc:spChg chg="mod">
          <ac:chgData name="Daan Ekelschot" userId="509189d7-88ae-49f3-98ff-e936e84079da" providerId="ADAL" clId="{7F855077-D68D-9B4C-B7C8-7E7FECD4A2D4}" dt="2025-05-19T11:57:32.144" v="1630" actId="20577"/>
          <ac:spMkLst>
            <pc:docMk/>
            <pc:sldMk cId="1749568924" sldId="504"/>
            <ac:spMk id="12" creationId="{97608D15-56CA-EE23-5D34-D2398D05F50C}"/>
          </ac:spMkLst>
        </pc:spChg>
      </pc:sldChg>
      <pc:sldChg chg="del">
        <pc:chgData name="Daan Ekelschot" userId="509189d7-88ae-49f3-98ff-e936e84079da" providerId="ADAL" clId="{7F855077-D68D-9B4C-B7C8-7E7FECD4A2D4}" dt="2025-05-19T11:57:28.681" v="1629" actId="2696"/>
        <pc:sldMkLst>
          <pc:docMk/>
          <pc:sldMk cId="3015880756" sldId="505"/>
        </pc:sldMkLst>
      </pc:sldChg>
      <pc:sldChg chg="addSp delSp modSp mod modNotesTx">
        <pc:chgData name="Daan Ekelschot" userId="509189d7-88ae-49f3-98ff-e936e84079da" providerId="ADAL" clId="{7F855077-D68D-9B4C-B7C8-7E7FECD4A2D4}" dt="2025-05-19T11:52:03.680" v="126" actId="20577"/>
        <pc:sldMkLst>
          <pc:docMk/>
          <pc:sldMk cId="3121359605" sldId="507"/>
        </pc:sldMkLst>
        <pc:picChg chg="add mod">
          <ac:chgData name="Daan Ekelschot" userId="509189d7-88ae-49f3-98ff-e936e84079da" providerId="ADAL" clId="{7F855077-D68D-9B4C-B7C8-7E7FECD4A2D4}" dt="2025-05-19T11:51:20.328" v="12" actId="1076"/>
          <ac:picMkLst>
            <pc:docMk/>
            <pc:sldMk cId="3121359605" sldId="507"/>
            <ac:picMk id="4" creationId="{868A5B83-8867-A7AB-B529-824309505302}"/>
          </ac:picMkLst>
        </pc:picChg>
      </pc:sldChg>
      <pc:sldChg chg="modSp add mod">
        <pc:chgData name="Daan Ekelschot" userId="509189d7-88ae-49f3-98ff-e936e84079da" providerId="ADAL" clId="{7F855077-D68D-9B4C-B7C8-7E7FECD4A2D4}" dt="2025-05-21T09:13:07.012" v="1799" actId="403"/>
        <pc:sldMkLst>
          <pc:docMk/>
          <pc:sldMk cId="4166753290" sldId="508"/>
        </pc:sldMkLst>
        <pc:spChg chg="mod">
          <ac:chgData name="Daan Ekelschot" userId="509189d7-88ae-49f3-98ff-e936e84079da" providerId="ADAL" clId="{7F855077-D68D-9B4C-B7C8-7E7FECD4A2D4}" dt="2025-05-21T09:13:07.012" v="1799" actId="403"/>
          <ac:spMkLst>
            <pc:docMk/>
            <pc:sldMk cId="4166753290" sldId="508"/>
            <ac:spMk id="9" creationId="{578785F3-51B0-6E7C-DC13-4992C3ADBE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 name="Shape 1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089343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33B1-D48F-916C-94AA-7AA06CEE5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1C594-4D4F-49E4-54F6-F70A979A9E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CE01F1-0C08-8C07-4073-FEC32092F254}"/>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403598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p:cNvSpPr>
            <a:spLocks noGrp="1"/>
          </p:cNvSpPr>
          <p:nvPr>
            <p:ph type="body" sz="quarter" idx="1"/>
          </p:nvPr>
        </p:nvSpPr>
        <p:spPr>
          <a:prstGeom prst="rect">
            <a:avLst/>
          </a:prstGeom>
        </p:spPr>
        <p:txBody>
          <a:bodyPr/>
          <a:lstStyle/>
          <a:p>
            <a:pPr defTabSz="914400">
              <a:defRPr sz="1200"/>
            </a:pPr>
            <a:endParaRPr dirty="0"/>
          </a:p>
        </p:txBody>
      </p:sp>
    </p:spTree>
    <p:extLst>
      <p:ext uri="{BB962C8B-B14F-4D97-AF65-F5344CB8AC3E}">
        <p14:creationId xmlns:p14="http://schemas.microsoft.com/office/powerpoint/2010/main" val="294129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0498-BBED-A30A-7F31-EA563BF91E3F}"/>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028B444C-B3AA-9271-0833-009A72E293A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229B704E-86DE-9F90-07B3-80ECA49A364C}"/>
              </a:ext>
            </a:extLst>
          </p:cNvPr>
          <p:cNvSpPr>
            <a:spLocks noGrp="1"/>
          </p:cNvSpPr>
          <p:nvPr>
            <p:ph type="body" sz="quarter" idx="1"/>
          </p:nvPr>
        </p:nvSpPr>
        <p:spPr>
          <a:prstGeom prst="rect">
            <a:avLst/>
          </a:prstGeom>
        </p:spPr>
        <p:txBody>
          <a:bodyPr/>
          <a:lstStyle/>
          <a:p>
            <a:pPr defTabSz="914400">
              <a:defRPr sz="1200"/>
            </a:pPr>
            <a:r>
              <a:rPr lang="nl-NL" dirty="0"/>
              <a:t>Leg uit hoe deelnemers bij de </a:t>
            </a:r>
            <a:r>
              <a:rPr lang="nl-NL" dirty="0" err="1"/>
              <a:t>Attendi</a:t>
            </a:r>
            <a:r>
              <a:rPr lang="nl-NL" dirty="0"/>
              <a:t> App komen en in kunnen loggen via bekende SSO van eigen organisatie.</a:t>
            </a:r>
            <a:endParaRPr dirty="0"/>
          </a:p>
        </p:txBody>
      </p:sp>
    </p:spTree>
    <p:extLst>
      <p:ext uri="{BB962C8B-B14F-4D97-AF65-F5344CB8AC3E}">
        <p14:creationId xmlns:p14="http://schemas.microsoft.com/office/powerpoint/2010/main" val="381439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1185-F7B1-471C-EF4C-938A5CC21C81}"/>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3FF1D049-AA7A-E72B-E143-2EF4B5853A31}"/>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88B14BF6-4C03-7B3D-407C-994E712B0983}"/>
              </a:ext>
            </a:extLst>
          </p:cNvPr>
          <p:cNvSpPr>
            <a:spLocks noGrp="1"/>
          </p:cNvSpPr>
          <p:nvPr>
            <p:ph type="body" sz="quarter" idx="1"/>
          </p:nvPr>
        </p:nvSpPr>
        <p:spPr>
          <a:prstGeom prst="rect">
            <a:avLst/>
          </a:prstGeom>
        </p:spPr>
        <p:txBody>
          <a:bodyPr/>
          <a:lstStyle/>
          <a:p>
            <a:pPr defTabSz="914400">
              <a:defRPr sz="1200"/>
            </a:pPr>
            <a:r>
              <a:rPr lang="nl-NL" dirty="0"/>
              <a:t>Leg de verschillende schermen uit:</a:t>
            </a:r>
          </a:p>
          <a:p>
            <a:pPr marL="171450" indent="-171450" defTabSz="914400">
              <a:buFontTx/>
              <a:buChar char="-"/>
              <a:defRPr sz="1200"/>
            </a:pPr>
            <a:r>
              <a:rPr lang="nl-NL" dirty="0"/>
              <a:t>Aan de linker kant zie je alle notities en samenvattingen van gesprekken die je hebt gevoerd in het verleden. Hier kan je ook in zoeken door de zoekbalk te gebruiken</a:t>
            </a:r>
          </a:p>
          <a:p>
            <a:pPr marL="171450" indent="-171450" defTabSz="914400">
              <a:buFontTx/>
              <a:buChar char="-"/>
              <a:defRPr sz="1200"/>
            </a:pPr>
            <a:r>
              <a:rPr lang="nl-NL" dirty="0"/>
              <a:t>Links onderin kan je naar de instellingen</a:t>
            </a:r>
          </a:p>
          <a:p>
            <a:pPr marL="171450" indent="-171450" defTabSz="914400">
              <a:buFontTx/>
              <a:buChar char="-"/>
              <a:defRPr sz="1200"/>
            </a:pPr>
            <a:r>
              <a:rPr lang="nl-NL" dirty="0"/>
              <a:t>Het opnemen van een gesprek kan je doen door op gesprek opnemen te klikken. Vervolgens type je de naam van de cliënt en vraag je om toestemming om de opname te starten. </a:t>
            </a:r>
          </a:p>
          <a:p>
            <a:pPr marL="171450" indent="-171450" defTabSz="914400">
              <a:buFontTx/>
              <a:buChar char="-"/>
              <a:defRPr sz="1200"/>
            </a:pPr>
            <a:r>
              <a:rPr lang="nl-NL" dirty="0"/>
              <a:t>Een andere manier om een gesprek op te nemen is door op het roze plusje te klikken en vervolgens voor gesprek opnemen te kiezen.</a:t>
            </a:r>
          </a:p>
          <a:p>
            <a:pPr marL="171450" indent="-171450" defTabSz="914400">
              <a:buFontTx/>
              <a:buChar char="-"/>
              <a:defRPr sz="1200"/>
            </a:pPr>
            <a:endParaRPr lang="nl-NL" dirty="0"/>
          </a:p>
          <a:p>
            <a:pPr marL="171450" indent="-171450" defTabSz="914400">
              <a:buFontTx/>
              <a:buChar char="-"/>
              <a:defRPr sz="1200"/>
            </a:pPr>
            <a:r>
              <a:rPr lang="nl-NL" dirty="0"/>
              <a:t>Laat tijdens een demo van een gesprek opnemen iemand uit de zaal een kort gesprek met jou voeren aan de hand van een template/structuur die je gaat laten zien. Werk voor jezelf een aantal vragen uit die je gaat vragen tijdens dit korte gesprek.</a:t>
            </a:r>
          </a:p>
          <a:p>
            <a:pPr marL="171450" indent="-171450" defTabSz="914400">
              <a:buFontTx/>
              <a:buChar char="-"/>
              <a:defRPr sz="1200"/>
            </a:pPr>
            <a:endParaRPr dirty="0"/>
          </a:p>
        </p:txBody>
      </p:sp>
    </p:spTree>
    <p:extLst>
      <p:ext uri="{BB962C8B-B14F-4D97-AF65-F5344CB8AC3E}">
        <p14:creationId xmlns:p14="http://schemas.microsoft.com/office/powerpoint/2010/main" val="251554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CF8B8-6FD5-85B3-5CC0-EDD37432FE7B}"/>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DFAC6601-641A-F142-6190-D09C72796E17}"/>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89F0BF2D-2706-F110-C130-A1620733B096}"/>
              </a:ext>
            </a:extLst>
          </p:cNvPr>
          <p:cNvSpPr>
            <a:spLocks noGrp="1"/>
          </p:cNvSpPr>
          <p:nvPr>
            <p:ph type="body" sz="quarter" idx="1"/>
          </p:nvPr>
        </p:nvSpPr>
        <p:spPr>
          <a:prstGeom prst="rect">
            <a:avLst/>
          </a:prstGeom>
        </p:spPr>
        <p:txBody>
          <a:bodyPr/>
          <a:lstStyle/>
          <a:p>
            <a:pPr defTabSz="914400">
              <a:defRPr sz="1200"/>
            </a:pPr>
            <a:r>
              <a:rPr lang="nl-NL" dirty="0"/>
              <a:t>Laten zien hoe je in de </a:t>
            </a:r>
            <a:r>
              <a:rPr lang="nl-NL" dirty="0" err="1"/>
              <a:t>Attendi</a:t>
            </a:r>
            <a:r>
              <a:rPr lang="nl-NL" dirty="0"/>
              <a:t> app een notitie in kan spreken:</a:t>
            </a:r>
          </a:p>
          <a:p>
            <a:pPr defTabSz="914400">
              <a:defRPr sz="1200"/>
            </a:pPr>
            <a:r>
              <a:rPr lang="nl-NL" dirty="0"/>
              <a:t>Kies in het midden voor notitie inspreken of klik op het roze plusje en kies vervolgens voor notitie inspreken.</a:t>
            </a:r>
          </a:p>
          <a:p>
            <a:pPr defTabSz="914400">
              <a:defRPr sz="1200"/>
            </a:pPr>
            <a:endParaRPr lang="nl-NL" dirty="0"/>
          </a:p>
          <a:p>
            <a:pPr defTabSz="914400">
              <a:defRPr sz="1200"/>
            </a:pPr>
            <a:r>
              <a:rPr lang="nl-NL" dirty="0"/>
              <a:t>Spreek een demo tekst in waarbij je bv een notitie inspreekt die jou kunnen helpen als geheugensteun bij een intakegesprek.</a:t>
            </a:r>
            <a:endParaRPr dirty="0"/>
          </a:p>
        </p:txBody>
      </p:sp>
    </p:spTree>
    <p:extLst>
      <p:ext uri="{BB962C8B-B14F-4D97-AF65-F5344CB8AC3E}">
        <p14:creationId xmlns:p14="http://schemas.microsoft.com/office/powerpoint/2010/main" val="214597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9270-B6EE-0AFF-1846-09C4E9C819D7}"/>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E806A706-2890-AD13-8A39-507EDC94636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B1ADA2BB-5A1B-267E-1413-E31A6CF3F3FE}"/>
              </a:ext>
            </a:extLst>
          </p:cNvPr>
          <p:cNvSpPr>
            <a:spLocks noGrp="1"/>
          </p:cNvSpPr>
          <p:nvPr>
            <p:ph type="body" sz="quarter" idx="1"/>
          </p:nvPr>
        </p:nvSpPr>
        <p:spPr>
          <a:prstGeom prst="rect">
            <a:avLst/>
          </a:prstGeom>
        </p:spPr>
        <p:txBody>
          <a:bodyPr/>
          <a:lstStyle/>
          <a:p>
            <a:pPr defTabSz="914400">
              <a:defRPr sz="1200"/>
            </a:pPr>
            <a:r>
              <a:rPr lang="nl-NL" dirty="0"/>
              <a:t>De samenvatting wordt op basis van AI gegenereerd. Dit is in beheer van </a:t>
            </a:r>
            <a:r>
              <a:rPr lang="nl-NL" dirty="0" err="1"/>
              <a:t>Attendi</a:t>
            </a:r>
            <a:r>
              <a:rPr lang="nl-NL" dirty="0"/>
              <a:t> en is veilig te gebruiken. Ondanks dat we het systeem zo goed mogelijk proberen te leren begrijpen wat er wordt gezegd en waarover het gesprek gaat, kan het zijn dat er fouten in staan. Controleer daarom altijd de uitkomst van het verslag voordat je deze plaatst in het dossier van </a:t>
            </a:r>
            <a:r>
              <a:rPr lang="nl-NL"/>
              <a:t>de cliënt.</a:t>
            </a:r>
            <a:endParaRPr dirty="0"/>
          </a:p>
        </p:txBody>
      </p:sp>
    </p:spTree>
    <p:extLst>
      <p:ext uri="{BB962C8B-B14F-4D97-AF65-F5344CB8AC3E}">
        <p14:creationId xmlns:p14="http://schemas.microsoft.com/office/powerpoint/2010/main" val="170038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9270-B6EE-0AFF-1846-09C4E9C819D7}"/>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E806A706-2890-AD13-8A39-507EDC94636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B1ADA2BB-5A1B-267E-1413-E31A6CF3F3FE}"/>
              </a:ext>
            </a:extLst>
          </p:cNvPr>
          <p:cNvSpPr>
            <a:spLocks noGrp="1"/>
          </p:cNvSpPr>
          <p:nvPr>
            <p:ph type="body" sz="quarter" idx="1"/>
          </p:nvPr>
        </p:nvSpPr>
        <p:spPr>
          <a:prstGeom prst="rect">
            <a:avLst/>
          </a:prstGeom>
        </p:spPr>
        <p:txBody>
          <a:bodyPr/>
          <a:lstStyle/>
          <a:p>
            <a:pPr defTabSz="914400">
              <a:defRPr sz="1200"/>
            </a:pPr>
            <a:r>
              <a:rPr lang="nl-NL" dirty="0"/>
              <a:t>Laat het filmpje zien en leg het belang uit van het geven van feedback. Hoe beter en uitgebreider de feedback is, hoe beter </a:t>
            </a:r>
            <a:r>
              <a:rPr lang="nl-NL" dirty="0" err="1"/>
              <a:t>Attendi</a:t>
            </a:r>
            <a:r>
              <a:rPr lang="nl-NL" dirty="0"/>
              <a:t> dit kan verwerken en de App beter maken.</a:t>
            </a:r>
            <a:endParaRPr dirty="0"/>
          </a:p>
        </p:txBody>
      </p:sp>
    </p:spTree>
    <p:extLst>
      <p:ext uri="{BB962C8B-B14F-4D97-AF65-F5344CB8AC3E}">
        <p14:creationId xmlns:p14="http://schemas.microsoft.com/office/powerpoint/2010/main" val="147931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8BB90-4D15-26A3-D97D-713D405E479B}"/>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D7FA79C0-26C9-2FB9-25AD-F649250B6A8D}"/>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a:extLst>
              <a:ext uri="{FF2B5EF4-FFF2-40B4-BE49-F238E27FC236}">
                <a16:creationId xmlns:a16="http://schemas.microsoft.com/office/drawing/2014/main" id="{AD5AB21C-A657-54A2-B084-9A5FF3F50CF1}"/>
              </a:ext>
            </a:extLst>
          </p:cNvPr>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pPr>
            <a:r>
              <a:rPr lang="nl-NL"/>
              <a:t>Filmpje kan je starten door op </a:t>
            </a:r>
            <a:r>
              <a:rPr lang="nl-NL" err="1"/>
              <a:t>play</a:t>
            </a:r>
            <a:r>
              <a:rPr lang="nl-NL"/>
              <a:t> te drukken</a:t>
            </a:r>
          </a:p>
          <a:p>
            <a:pPr defTabSz="914400">
              <a:defRPr sz="1200"/>
            </a:pPr>
            <a:endParaRPr/>
          </a:p>
        </p:txBody>
      </p:sp>
    </p:spTree>
    <p:extLst>
      <p:ext uri="{BB962C8B-B14F-4D97-AF65-F5344CB8AC3E}">
        <p14:creationId xmlns:p14="http://schemas.microsoft.com/office/powerpoint/2010/main" val="218003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5087-4885-9F62-B1DF-6D3EF1DF69CA}"/>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F90FD446-D00C-A199-B323-4529B15069CD}"/>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a:extLst>
              <a:ext uri="{FF2B5EF4-FFF2-40B4-BE49-F238E27FC236}">
                <a16:creationId xmlns:a16="http://schemas.microsoft.com/office/drawing/2014/main" id="{65F72BF7-F967-317B-14E7-003F1E062691}"/>
              </a:ext>
            </a:extLst>
          </p:cNvPr>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pPr>
            <a:r>
              <a:rPr lang="nl-NL"/>
              <a:t>Filmpje kan je starten door op </a:t>
            </a:r>
            <a:r>
              <a:rPr lang="nl-NL" err="1"/>
              <a:t>play</a:t>
            </a:r>
            <a:r>
              <a:rPr lang="nl-NL"/>
              <a:t> te drukken</a:t>
            </a:r>
          </a:p>
          <a:p>
            <a:pPr defTabSz="914400">
              <a:defRPr sz="1200"/>
            </a:pPr>
            <a:endParaRPr/>
          </a:p>
        </p:txBody>
      </p:sp>
    </p:spTree>
    <p:extLst>
      <p:ext uri="{BB962C8B-B14F-4D97-AF65-F5344CB8AC3E}">
        <p14:creationId xmlns:p14="http://schemas.microsoft.com/office/powerpoint/2010/main" val="423351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One column text">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1200" y="1481599"/>
            <a:ext cx="7488001" cy="2015202"/>
          </a:xfrm>
          <a:prstGeom prst="rect">
            <a:avLst/>
          </a:prstGeom>
        </p:spPr>
        <p:txBody>
          <a:bodyPr lIns="182849" tIns="182849" rIns="182849" bIns="182849" anchor="b"/>
          <a:lstStyle>
            <a:lvl1pPr>
              <a:lnSpc>
                <a:spcPct val="100000"/>
              </a:lnSpc>
              <a:defRPr sz="6400">
                <a:latin typeface="Montserrat"/>
                <a:ea typeface="Montserrat"/>
                <a:cs typeface="Montserrat"/>
                <a:sym typeface="Montserrat"/>
              </a:defRPr>
            </a:lvl1pPr>
          </a:lstStyle>
          <a:p>
            <a:r>
              <a:t>Title Text</a:t>
            </a:r>
          </a:p>
        </p:txBody>
      </p:sp>
      <p:sp>
        <p:nvSpPr>
          <p:cNvPr id="129" name="Body Level One…"/>
          <p:cNvSpPr txBox="1">
            <a:spLocks noGrp="1"/>
          </p:cNvSpPr>
          <p:nvPr>
            <p:ph type="body" sz="quarter" idx="1"/>
          </p:nvPr>
        </p:nvSpPr>
        <p:spPr>
          <a:xfrm>
            <a:off x="831200" y="3705600"/>
            <a:ext cx="7488001" cy="8478401"/>
          </a:xfrm>
          <a:prstGeom prst="rect">
            <a:avLst/>
          </a:prstGeom>
        </p:spPr>
        <p:txBody>
          <a:bodyPr lIns="182849" tIns="182849" rIns="182849" bIns="182849"/>
          <a:lstStyle>
            <a:lvl1pPr marL="1015975"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1pPr>
            <a:lvl2pPr marL="1625559"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2pPr>
            <a:lvl3pPr marL="2235144"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3pPr>
            <a:lvl4pPr marL="2844728" indent="-812779">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4pPr>
            <a:lvl5pPr marL="3454313" indent="-812779">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oint">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1307333" y="1200399"/>
            <a:ext cx="16980802" cy="10908802"/>
          </a:xfrm>
          <a:prstGeom prst="rect">
            <a:avLst/>
          </a:prstGeom>
        </p:spPr>
        <p:txBody>
          <a:bodyPr lIns="182849" tIns="182849" rIns="182849" bIns="182849"/>
          <a:lstStyle>
            <a:lvl1pPr>
              <a:lnSpc>
                <a:spcPct val="100000"/>
              </a:lnSpc>
              <a:defRPr sz="12800">
                <a:latin typeface="Montserrat"/>
                <a:ea typeface="Montserrat"/>
                <a:cs typeface="Montserrat"/>
                <a:sym typeface="Montserrat"/>
              </a:defRPr>
            </a:lvl1pPr>
          </a:lstStyle>
          <a:p>
            <a:r>
              <a:t>Title Text</a:t>
            </a:r>
          </a:p>
        </p:txBody>
      </p:sp>
      <p:sp>
        <p:nvSpPr>
          <p:cNvPr id="138"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145" name="Google Shape;36;p9"/>
          <p:cNvSpPr/>
          <p:nvPr/>
        </p:nvSpPr>
        <p:spPr>
          <a:xfrm>
            <a:off x="12192000" y="-334"/>
            <a:ext cx="12192000" cy="13716001"/>
          </a:xfrm>
          <a:prstGeom prst="rect">
            <a:avLst/>
          </a:prstGeom>
          <a:solidFill>
            <a:srgbClr val="EEEEEE"/>
          </a:solidFill>
          <a:ln w="12700">
            <a:miter lim="400000"/>
          </a:ln>
        </p:spPr>
        <p:txBody>
          <a:bodyPr tIns="91439" bIns="91439" anchor="ctr"/>
          <a:lstStyle/>
          <a:p>
            <a:pPr>
              <a:spcBef>
                <a:spcPts val="0"/>
              </a:spcBef>
              <a:defRPr sz="4800">
                <a:latin typeface="Arial"/>
                <a:ea typeface="Arial"/>
                <a:cs typeface="Arial"/>
                <a:sym typeface="Arial"/>
              </a:defRPr>
            </a:pPr>
            <a:endParaRPr/>
          </a:p>
        </p:txBody>
      </p:sp>
      <p:sp>
        <p:nvSpPr>
          <p:cNvPr id="146" name="Title Text"/>
          <p:cNvSpPr txBox="1">
            <a:spLocks noGrp="1"/>
          </p:cNvSpPr>
          <p:nvPr>
            <p:ph type="title"/>
          </p:nvPr>
        </p:nvSpPr>
        <p:spPr>
          <a:xfrm>
            <a:off x="708000" y="3288465"/>
            <a:ext cx="10787200" cy="3952801"/>
          </a:xfrm>
          <a:prstGeom prst="rect">
            <a:avLst/>
          </a:prstGeom>
        </p:spPr>
        <p:txBody>
          <a:bodyPr lIns="182849" tIns="182849" rIns="182849" bIns="182849" anchor="b"/>
          <a:lstStyle>
            <a:lvl1pPr>
              <a:spcBef>
                <a:spcPts val="600"/>
              </a:spcBef>
              <a:defRPr sz="10400" spc="-312">
                <a:solidFill>
                  <a:srgbClr val="2D6452"/>
                </a:solidFill>
                <a:latin typeface="+mn-lt"/>
                <a:ea typeface="+mn-ea"/>
                <a:cs typeface="+mn-cs"/>
                <a:sym typeface="Helvetica"/>
              </a:defRPr>
            </a:lvl1pPr>
          </a:lstStyle>
          <a:p>
            <a:r>
              <a:t>Title Text</a:t>
            </a:r>
          </a:p>
        </p:txBody>
      </p:sp>
      <p:sp>
        <p:nvSpPr>
          <p:cNvPr id="147" name="Body Level One…"/>
          <p:cNvSpPr txBox="1">
            <a:spLocks noGrp="1"/>
          </p:cNvSpPr>
          <p:nvPr>
            <p:ph type="body" sz="quarter" idx="1"/>
          </p:nvPr>
        </p:nvSpPr>
        <p:spPr>
          <a:xfrm>
            <a:off x="708000" y="7474866"/>
            <a:ext cx="10787200" cy="3293601"/>
          </a:xfrm>
          <a:prstGeom prst="rect">
            <a:avLst/>
          </a:prstGeom>
        </p:spPr>
        <p:txBody>
          <a:bodyPr lIns="182849" tIns="182849" rIns="182849" bIns="182849"/>
          <a:lstStyle>
            <a:lvl1pPr marL="685800" indent="-571500" algn="ctr">
              <a:lnSpc>
                <a:spcPct val="100000"/>
              </a:lnSpc>
              <a:spcBef>
                <a:spcPts val="0"/>
              </a:spcBef>
              <a:buSzTx/>
              <a:buFontTx/>
              <a:buNone/>
              <a:defRPr>
                <a:solidFill>
                  <a:srgbClr val="595959"/>
                </a:solidFill>
                <a:latin typeface="Montserrat"/>
                <a:ea typeface="Montserrat"/>
                <a:cs typeface="Montserrat"/>
                <a:sym typeface="Montserrat"/>
              </a:defRPr>
            </a:lvl1pPr>
            <a:lvl2pPr marL="685800" indent="-88900" algn="ctr">
              <a:lnSpc>
                <a:spcPct val="100000"/>
              </a:lnSpc>
              <a:spcBef>
                <a:spcPts val="0"/>
              </a:spcBef>
              <a:buSzTx/>
              <a:buFontTx/>
              <a:buNone/>
              <a:defRPr>
                <a:solidFill>
                  <a:srgbClr val="595959"/>
                </a:solidFill>
                <a:latin typeface="Montserrat"/>
                <a:ea typeface="Montserrat"/>
                <a:cs typeface="Montserrat"/>
                <a:sym typeface="Montserrat"/>
              </a:defRPr>
            </a:lvl2pPr>
            <a:lvl3pPr marL="685800" indent="368300" algn="ctr">
              <a:lnSpc>
                <a:spcPct val="100000"/>
              </a:lnSpc>
              <a:spcBef>
                <a:spcPts val="0"/>
              </a:spcBef>
              <a:buSzTx/>
              <a:buFontTx/>
              <a:buNone/>
              <a:defRPr>
                <a:solidFill>
                  <a:srgbClr val="595959"/>
                </a:solidFill>
                <a:latin typeface="Montserrat"/>
                <a:ea typeface="Montserrat"/>
                <a:cs typeface="Montserrat"/>
                <a:sym typeface="Montserrat"/>
              </a:defRPr>
            </a:lvl3pPr>
            <a:lvl4pPr marL="685800" indent="825500" algn="ctr">
              <a:lnSpc>
                <a:spcPct val="100000"/>
              </a:lnSpc>
              <a:spcBef>
                <a:spcPts val="0"/>
              </a:spcBef>
              <a:buSzTx/>
              <a:buFontTx/>
              <a:buNone/>
              <a:defRPr>
                <a:solidFill>
                  <a:srgbClr val="595959"/>
                </a:solidFill>
                <a:latin typeface="Montserrat"/>
                <a:ea typeface="Montserrat"/>
                <a:cs typeface="Montserrat"/>
                <a:sym typeface="Montserrat"/>
              </a:defRPr>
            </a:lvl4pPr>
            <a:lvl5pPr marL="685800" indent="1282700" algn="ctr">
              <a:lnSpc>
                <a:spcPct val="100000"/>
              </a:lnSpc>
              <a:spcBef>
                <a:spcPts val="0"/>
              </a:spcBef>
              <a:buSzTx/>
              <a:buFontTx/>
              <a:buNone/>
              <a:defRPr>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48" name="Google Shape;39;p9"/>
          <p:cNvSpPr txBox="1">
            <a:spLocks noGrp="1"/>
          </p:cNvSpPr>
          <p:nvPr>
            <p:ph type="body" sz="half" idx="21"/>
          </p:nvPr>
        </p:nvSpPr>
        <p:spPr>
          <a:xfrm>
            <a:off x="13172000" y="1930866"/>
            <a:ext cx="10232001" cy="9853601"/>
          </a:xfrm>
          <a:prstGeom prst="rect">
            <a:avLst/>
          </a:prstGeom>
        </p:spPr>
        <p:txBody>
          <a:bodyPr lIns="182849" tIns="182849" rIns="182849" bIns="182849" anchor="ctr"/>
          <a:lstStyle/>
          <a:p>
            <a:pPr marL="1066774" indent="-914378">
              <a:lnSpc>
                <a:spcPct val="115000"/>
              </a:lnSpc>
              <a:spcBef>
                <a:spcPts val="600"/>
              </a:spcBef>
              <a:buClr>
                <a:srgbClr val="595959"/>
              </a:buClr>
              <a:buSzPts val="3600"/>
              <a:buFont typeface="Helvetica"/>
              <a:buChar char="●"/>
              <a:defRPr sz="3600">
                <a:solidFill>
                  <a:srgbClr val="595959"/>
                </a:solidFill>
                <a:latin typeface="Montserrat"/>
                <a:ea typeface="Montserrat"/>
                <a:cs typeface="Montserrat"/>
                <a:sym typeface="Montserrat"/>
              </a:defRPr>
            </a:pPr>
            <a:endParaRPr/>
          </a:p>
        </p:txBody>
      </p:sp>
      <p:sp>
        <p:nvSpPr>
          <p:cNvPr id="149"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156" name="Body Level One…"/>
          <p:cNvSpPr txBox="1">
            <a:spLocks noGrp="1"/>
          </p:cNvSpPr>
          <p:nvPr>
            <p:ph type="body" sz="quarter" idx="1"/>
          </p:nvPr>
        </p:nvSpPr>
        <p:spPr>
          <a:xfrm>
            <a:off x="831200" y="11281533"/>
            <a:ext cx="15996801" cy="1613601"/>
          </a:xfrm>
          <a:prstGeom prst="rect">
            <a:avLst/>
          </a:prstGeom>
        </p:spPr>
        <p:txBody>
          <a:bodyPr lIns="182849" tIns="182849" rIns="182849" bIns="182849" anchor="ctr"/>
          <a:lstStyle>
            <a:lvl1pPr marL="609584" indent="-304791">
              <a:lnSpc>
                <a:spcPct val="100000"/>
              </a:lnSpc>
              <a:spcBef>
                <a:spcPts val="0"/>
              </a:spcBef>
              <a:buSzTx/>
              <a:buFontTx/>
              <a:buNone/>
              <a:defRPr sz="3600">
                <a:solidFill>
                  <a:srgbClr val="595959"/>
                </a:solidFill>
                <a:latin typeface="Montserrat"/>
                <a:ea typeface="Montserrat"/>
                <a:cs typeface="Montserrat"/>
                <a:sym typeface="Montserrat"/>
              </a:defRPr>
            </a:lvl1pPr>
            <a:lvl2pPr marL="12319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2pPr>
            <a:lvl3pPr marL="16891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3pPr>
            <a:lvl4pPr marL="21463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4pPr>
            <a:lvl5pPr marL="26035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72" name="Body Level One…"/>
          <p:cNvSpPr txBox="1">
            <a:spLocks noGrp="1"/>
          </p:cNvSpPr>
          <p:nvPr>
            <p:ph type="body" idx="1"/>
          </p:nvPr>
        </p:nvSpPr>
        <p:spPr>
          <a:xfrm>
            <a:off x="831200" y="3073266"/>
            <a:ext cx="22721601" cy="9110400"/>
          </a:xfrm>
          <a:prstGeom prst="rect">
            <a:avLst/>
          </a:prstGeom>
        </p:spPr>
        <p:txBody>
          <a:bodyPr lIns="182849" tIns="182849" rIns="182849" bIns="182849"/>
          <a:lstStyle>
            <a:lvl1pPr marL="1066774" indent="-914378">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1pPr>
            <a:lvl2pPr marL="1642492"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2pPr>
            <a:lvl3pPr marL="225207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3pPr>
            <a:lvl4pPr marL="2861661"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4pPr>
            <a:lvl5pPr marL="347124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houd van twee">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5"/>
          </a:xfrm>
          <a:prstGeom prst="rect">
            <a:avLst/>
          </a:prstGeom>
        </p:spPr>
        <p:txBody>
          <a:bodyPr anchor="b"/>
          <a:lstStyle>
            <a:lvl1pPr marL="0" indent="0">
              <a:spcBef>
                <a:spcPts val="0"/>
              </a:spcBef>
              <a:buSzTx/>
              <a:buFontTx/>
              <a:buNone/>
              <a:defRPr sz="3200" b="1">
                <a:latin typeface="+mn-lt"/>
                <a:ea typeface="+mn-ea"/>
                <a:cs typeface="+mn-cs"/>
                <a:sym typeface="Helvetica"/>
              </a:defRPr>
            </a:lvl1pPr>
            <a:lvl2pPr marL="0" indent="457200">
              <a:spcBef>
                <a:spcPts val="0"/>
              </a:spcBef>
              <a:buSzTx/>
              <a:buFontTx/>
              <a:buNone/>
              <a:defRPr sz="3200" b="1">
                <a:latin typeface="+mn-lt"/>
                <a:ea typeface="+mn-ea"/>
                <a:cs typeface="+mn-cs"/>
                <a:sym typeface="Helvetica"/>
              </a:defRPr>
            </a:lvl2pPr>
            <a:lvl3pPr marL="0" indent="914400">
              <a:spcBef>
                <a:spcPts val="0"/>
              </a:spcBef>
              <a:buSzTx/>
              <a:buFontTx/>
              <a:buNone/>
              <a:defRPr sz="3200" b="1">
                <a:latin typeface="+mn-lt"/>
                <a:ea typeface="+mn-ea"/>
                <a:cs typeface="+mn-cs"/>
                <a:sym typeface="Helvetica"/>
              </a:defRPr>
            </a:lvl3pPr>
            <a:lvl4pPr marL="0" indent="1371600">
              <a:spcBef>
                <a:spcPts val="0"/>
              </a:spcBef>
              <a:buSzTx/>
              <a:buFontTx/>
              <a:buNone/>
              <a:defRPr sz="3200" b="1">
                <a:latin typeface="+mn-lt"/>
                <a:ea typeface="+mn-ea"/>
                <a:cs typeface="+mn-cs"/>
                <a:sym typeface="Helvetica"/>
              </a:defRPr>
            </a:lvl4pPr>
            <a:lvl5pPr marL="0" indent="1828800">
              <a:spcBef>
                <a:spcPts val="0"/>
              </a:spcBef>
              <a:buSzTx/>
              <a:buFontTx/>
              <a:buNone/>
              <a:defRPr sz="32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ijdelijke aanduiding voor tekst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73"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74" name="Tijdelijke aanduiding voor tekst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83" name="Tijdelijke aanduiding voor afbeelding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4"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31200" y="1186733"/>
            <a:ext cx="22721601" cy="1527201"/>
          </a:xfrm>
          <a:prstGeom prst="rect">
            <a:avLst/>
          </a:prstGeom>
        </p:spPr>
        <p:txBody>
          <a:bodyPr lIns="182849" tIns="182849" rIns="182849" bIns="182849" anchor="t"/>
          <a:lstStyle/>
          <a:p>
            <a:r>
              <a:t>Title Text</a:t>
            </a:r>
          </a:p>
        </p:txBody>
      </p:sp>
      <p:sp>
        <p:nvSpPr>
          <p:cNvPr id="93" name="Body Level One…"/>
          <p:cNvSpPr txBox="1">
            <a:spLocks noGrp="1"/>
          </p:cNvSpPr>
          <p:nvPr>
            <p:ph type="body" idx="1"/>
          </p:nvPr>
        </p:nvSpPr>
        <p:spPr>
          <a:xfrm>
            <a:off x="831200" y="3073266"/>
            <a:ext cx="22721601" cy="9110400"/>
          </a:xfrm>
          <a:prstGeom prst="rect">
            <a:avLst/>
          </a:prstGeom>
        </p:spPr>
        <p:txBody>
          <a:bodyPr lIns="182849" tIns="182849" rIns="182849" bIns="182849"/>
          <a:lstStyle>
            <a:lvl1pPr marL="1066774" indent="-914378">
              <a:spcBef>
                <a:spcPts val="0"/>
              </a:spcBef>
              <a:buSzPts val="5600"/>
              <a:buChar char="●"/>
            </a:lvl1pPr>
            <a:lvl2pPr marL="1783600" indent="-987753">
              <a:spcBef>
                <a:spcPts val="0"/>
              </a:spcBef>
              <a:buSzPts val="5600"/>
              <a:buChar char="○"/>
            </a:lvl2pPr>
            <a:lvl3pPr marL="2590735" indent="-1185304">
              <a:spcBef>
                <a:spcPts val="0"/>
              </a:spcBef>
              <a:buSzPts val="5600"/>
              <a:buChar char="■"/>
            </a:lvl3pPr>
            <a:lvl4pPr marL="3332020" indent="-1317004">
              <a:spcBef>
                <a:spcPts val="0"/>
              </a:spcBef>
              <a:buSzPts val="5600"/>
              <a:buChar char="●"/>
            </a:lvl4pPr>
            <a:lvl5pPr marL="3941605" indent="-1317004">
              <a:spcBef>
                <a:spcPts val="0"/>
              </a:spcBef>
              <a:buSzPts val="5600"/>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23369055" y="12626680"/>
            <a:ext cx="687369" cy="666731"/>
          </a:xfrm>
          <a:prstGeom prst="rect">
            <a:avLst/>
          </a:prstGeom>
        </p:spPr>
        <p:txBody>
          <a:bodyPr lIns="182849" tIns="182849" rIns="182849" bIns="182849">
            <a:normAutofit/>
          </a:bodyPr>
          <a:lstStyle/>
          <a:p>
            <a:fld id="{86CB4B4D-7CA3-9044-876B-883B54F8677D}" type="slidenum">
              <a:r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two columns">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11" name="Body Level One…"/>
          <p:cNvSpPr txBox="1">
            <a:spLocks noGrp="1"/>
          </p:cNvSpPr>
          <p:nvPr>
            <p:ph type="body" sz="half" idx="1"/>
          </p:nvPr>
        </p:nvSpPr>
        <p:spPr>
          <a:xfrm>
            <a:off x="831200" y="3073266"/>
            <a:ext cx="10666401" cy="9110400"/>
          </a:xfrm>
          <a:prstGeom prst="rect">
            <a:avLst/>
          </a:prstGeom>
        </p:spPr>
        <p:txBody>
          <a:bodyPr lIns="182849" tIns="182849" rIns="182849" bIns="182849"/>
          <a:lstStyle>
            <a:lvl1pPr marL="103290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1pPr>
            <a:lvl2pPr marL="1727157"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2pPr>
            <a:lvl3pPr marL="2336741"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3pPr>
            <a:lvl4pPr marL="2946326"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4pPr>
            <a:lvl5pPr marL="3555911"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12" name="Google Shape;23;p5"/>
          <p:cNvSpPr txBox="1">
            <a:spLocks noGrp="1"/>
          </p:cNvSpPr>
          <p:nvPr>
            <p:ph type="body" sz="half" idx="21"/>
          </p:nvPr>
        </p:nvSpPr>
        <p:spPr>
          <a:xfrm>
            <a:off x="12886400" y="3073265"/>
            <a:ext cx="10666401" cy="9110402"/>
          </a:xfrm>
          <a:prstGeom prst="rect">
            <a:avLst/>
          </a:prstGeom>
        </p:spPr>
        <p:txBody>
          <a:bodyPr lIns="182849" tIns="182849" rIns="182849" bIns="182849"/>
          <a:lstStyle/>
          <a:p>
            <a:pPr marL="1032907" indent="-846645">
              <a:lnSpc>
                <a:spcPct val="115000"/>
              </a:lnSpc>
              <a:spcBef>
                <a:spcPts val="600"/>
              </a:spcBef>
              <a:buClr>
                <a:srgbClr val="595959"/>
              </a:buClr>
              <a:buSzPts val="3600"/>
              <a:buFont typeface="Helvetica"/>
              <a:buChar char="●"/>
              <a:defRPr sz="3600">
                <a:solidFill>
                  <a:srgbClr val="595959"/>
                </a:solidFill>
                <a:latin typeface="Montserrat"/>
                <a:ea typeface="Montserrat"/>
                <a:cs typeface="Montserrat"/>
                <a:sym typeface="Montserrat"/>
              </a:defRPr>
            </a:pPr>
            <a:endParaRPr/>
          </a:p>
        </p:txBody>
      </p:sp>
      <p:sp>
        <p:nvSpPr>
          <p:cNvPr id="113"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21"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03052" y="12835870"/>
            <a:ext cx="504548" cy="483910"/>
          </a:xfrm>
          <a:prstGeom prst="rect">
            <a:avLst/>
          </a:prstGeom>
          <a:ln w="25400">
            <a:miter lim="400000"/>
          </a:ln>
        </p:spPr>
        <p:txBody>
          <a:bodyPr wrap="none" tIns="91439" bIns="91439" anchor="ctr">
            <a:spAutoFit/>
          </a:bodyPr>
          <a:lstStyle>
            <a:lvl1pPr algn="r">
              <a:spcBef>
                <a:spcPts val="0"/>
              </a:spcBef>
              <a:defRPr sz="2400">
                <a:solidFill>
                  <a:srgbClr val="888888"/>
                </a:solidFill>
                <a:latin typeface="+mj-lt"/>
                <a:ea typeface="+mj-ea"/>
                <a:cs typeface="+mj-cs"/>
                <a:sym typeface="Calibri"/>
              </a:defRPr>
            </a:lvl1pPr>
          </a:lstStyle>
          <a:p>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6" r:id="rId5"/>
    <p:sldLayoutId id="2147483657" r:id="rId6"/>
    <p:sldLayoutId id="2147483658"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hemeOverride" Target="../theme/themeOverride6.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video" Target="../media/media2.mov"/><Relationship Id="rId2" Type="http://schemas.microsoft.com/office/2007/relationships/media" Target="../media/media2.mov"/><Relationship Id="rId1" Type="http://schemas.openxmlformats.org/officeDocument/2006/relationships/themeOverride" Target="../theme/themeOverride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video" Target="../media/media3.mov"/><Relationship Id="rId2" Type="http://schemas.microsoft.com/office/2007/relationships/media" Target="../media/media3.mov"/><Relationship Id="rId1" Type="http://schemas.openxmlformats.org/officeDocument/2006/relationships/themeOverride" Target="../theme/themeOverride8.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p:cNvGrpSpPr/>
        <p:nvPr/>
      </p:nvGrpSpPr>
      <p:grpSpPr>
        <a:xfrm>
          <a:off x="0" y="0"/>
          <a:ext cx="0" cy="0"/>
          <a:chOff x="0" y="0"/>
          <a:chExt cx="0" cy="0"/>
        </a:xfrm>
      </p:grpSpPr>
      <p:sp>
        <p:nvSpPr>
          <p:cNvPr id="182" name="TextBox 4"/>
          <p:cNvSpPr txBox="1"/>
          <p:nvPr/>
        </p:nvSpPr>
        <p:spPr>
          <a:xfrm>
            <a:off x="812800" y="11737340"/>
            <a:ext cx="13633525" cy="166141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p>
            <a:pPr>
              <a:lnSpc>
                <a:spcPct val="120000"/>
              </a:lnSpc>
              <a:defRPr sz="4000" spc="-79">
                <a:solidFill>
                  <a:srgbClr val="FFFFFF"/>
                </a:solidFill>
              </a:defRPr>
            </a:pPr>
            <a:r>
              <a:rPr lang="nl-NL" dirty="0">
                <a:latin typeface="Attendi Alaska" pitchFamily="2" charset="77"/>
              </a:rPr>
              <a:t> </a:t>
            </a:r>
            <a:br>
              <a:rPr dirty="0">
                <a:latin typeface="Attendi Alaska" pitchFamily="2" charset="77"/>
              </a:rPr>
            </a:br>
            <a:endParaRPr dirty="0">
              <a:latin typeface="Attendi Alaska" pitchFamily="2" charset="77"/>
            </a:endParaRPr>
          </a:p>
        </p:txBody>
      </p:sp>
      <p:sp>
        <p:nvSpPr>
          <p:cNvPr id="183" name="TextBox 4"/>
          <p:cNvSpPr txBox="1"/>
          <p:nvPr/>
        </p:nvSpPr>
        <p:spPr>
          <a:xfrm>
            <a:off x="812800" y="12472669"/>
            <a:ext cx="13633525" cy="54864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lvl1pPr>
              <a:defRPr sz="2000" spc="0">
                <a:solidFill>
                  <a:srgbClr val="FFFFFF"/>
                </a:solidFill>
              </a:defRPr>
            </a:lvl1pPr>
          </a:lstStyle>
          <a:p>
            <a:endParaRPr dirty="0">
              <a:latin typeface="Attendi Alaska" pitchFamily="2" charset="77"/>
            </a:endParaRPr>
          </a:p>
        </p:txBody>
      </p:sp>
      <p:sp>
        <p:nvSpPr>
          <p:cNvPr id="185" name="TextBox 4"/>
          <p:cNvSpPr txBox="1"/>
          <p:nvPr/>
        </p:nvSpPr>
        <p:spPr>
          <a:xfrm>
            <a:off x="1915240" y="5137913"/>
            <a:ext cx="14160022" cy="14685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80000"/>
              </a:lnSpc>
              <a:defRPr sz="10400" spc="-312">
                <a:solidFill>
                  <a:srgbClr val="FF8FF0"/>
                </a:solidFill>
              </a:defRPr>
            </a:lvl1pPr>
          </a:lstStyle>
          <a:p>
            <a:r>
              <a:rPr lang="nl-NL" sz="9650" spc="-150" dirty="0">
                <a:solidFill>
                  <a:srgbClr val="0B6551"/>
                </a:solidFill>
                <a:latin typeface="Attendi Alaska Medium"/>
              </a:rPr>
              <a:t>Training Attendi App</a:t>
            </a:r>
            <a:endParaRPr lang="nl-NL" sz="9650" spc="-150" dirty="0">
              <a:solidFill>
                <a:srgbClr val="0B6551"/>
              </a:solidFill>
            </a:endParaRPr>
          </a:p>
        </p:txBody>
      </p:sp>
      <p:sp>
        <p:nvSpPr>
          <p:cNvPr id="3" name="TextBox 4">
            <a:extLst>
              <a:ext uri="{FF2B5EF4-FFF2-40B4-BE49-F238E27FC236}">
                <a16:creationId xmlns:a16="http://schemas.microsoft.com/office/drawing/2014/main" id="{A93FC9D4-15DF-2657-AC65-EF889CCCB0A7}"/>
              </a:ext>
            </a:extLst>
          </p:cNvPr>
          <p:cNvSpPr txBox="1"/>
          <p:nvPr/>
        </p:nvSpPr>
        <p:spPr>
          <a:xfrm>
            <a:off x="1958015" y="6715590"/>
            <a:ext cx="7047003" cy="78790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80000"/>
              </a:lnSpc>
              <a:defRPr sz="10400" spc="-312">
                <a:solidFill>
                  <a:srgbClr val="FF8FF0"/>
                </a:solidFill>
              </a:defRPr>
            </a:lvl1pPr>
          </a:lstStyle>
          <a:p>
            <a:r>
              <a:rPr lang="nl-NL" sz="4400" spc="0" dirty="0">
                <a:solidFill>
                  <a:schemeClr val="bg2"/>
                </a:solidFill>
                <a:latin typeface="Attendi Alaska" pitchFamily="2" charset="77"/>
              </a:rPr>
              <a:t>Datum: </a:t>
            </a:r>
          </a:p>
        </p:txBody>
      </p:sp>
      <p:pic>
        <p:nvPicPr>
          <p:cNvPr id="6" name="Graphic 5">
            <a:extLst>
              <a:ext uri="{FF2B5EF4-FFF2-40B4-BE49-F238E27FC236}">
                <a16:creationId xmlns:a16="http://schemas.microsoft.com/office/drawing/2014/main" id="{C9A51E1F-C588-9BDB-772D-E8B9FAA19E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 y="826168"/>
            <a:ext cx="4251569" cy="661355"/>
          </a:xfrm>
          <a:prstGeom prst="rect">
            <a:avLst/>
          </a:prstGeom>
        </p:spPr>
      </p:pic>
      <p:pic>
        <p:nvPicPr>
          <p:cNvPr id="7" name="Afbeelding 6">
            <a:extLst>
              <a:ext uri="{FF2B5EF4-FFF2-40B4-BE49-F238E27FC236}">
                <a16:creationId xmlns:a16="http://schemas.microsoft.com/office/drawing/2014/main" id="{D513868F-AF6D-A98C-C659-2CEF463F7EB0}"/>
              </a:ext>
            </a:extLst>
          </p:cNvPr>
          <p:cNvPicPr>
            <a:picLocks noChangeAspect="1"/>
          </p:cNvPicPr>
          <p:nvPr/>
        </p:nvPicPr>
        <p:blipFill>
          <a:blip r:embed="rId5"/>
          <a:stretch>
            <a:fillRect/>
          </a:stretch>
        </p:blipFill>
        <p:spPr>
          <a:xfrm>
            <a:off x="11732854" y="3582954"/>
            <a:ext cx="12101594" cy="1013304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a:extLst>
            <a:ext uri="{FF2B5EF4-FFF2-40B4-BE49-F238E27FC236}">
              <a16:creationId xmlns:a16="http://schemas.microsoft.com/office/drawing/2014/main" id="{5880F3B2-7A3E-7B15-F5A4-CBA0FBCE0FFB}"/>
            </a:ext>
          </a:extLst>
        </p:cNvPr>
        <p:cNvGrpSpPr/>
        <p:nvPr/>
      </p:nvGrpSpPr>
      <p:grpSpPr>
        <a:xfrm>
          <a:off x="0" y="0"/>
          <a:ext cx="0" cy="0"/>
          <a:chOff x="0" y="0"/>
          <a:chExt cx="0" cy="0"/>
        </a:xfrm>
      </p:grpSpPr>
      <p:sp>
        <p:nvSpPr>
          <p:cNvPr id="182" name="TextBox 4">
            <a:extLst>
              <a:ext uri="{FF2B5EF4-FFF2-40B4-BE49-F238E27FC236}">
                <a16:creationId xmlns:a16="http://schemas.microsoft.com/office/drawing/2014/main" id="{800B5265-D5D4-F4BF-A8E1-BF293F9C76F6}"/>
              </a:ext>
            </a:extLst>
          </p:cNvPr>
          <p:cNvSpPr txBox="1"/>
          <p:nvPr/>
        </p:nvSpPr>
        <p:spPr>
          <a:xfrm>
            <a:off x="812800" y="11737340"/>
            <a:ext cx="13633525" cy="166141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p>
            <a:pPr>
              <a:lnSpc>
                <a:spcPct val="120000"/>
              </a:lnSpc>
              <a:defRPr sz="4000" spc="-79">
                <a:solidFill>
                  <a:srgbClr val="FFFFFF"/>
                </a:solidFill>
              </a:defRPr>
            </a:pPr>
            <a:r>
              <a:rPr lang="nl-NL">
                <a:latin typeface="Attendi Alaska" pitchFamily="2" charset="77"/>
              </a:rPr>
              <a:t> </a:t>
            </a:r>
            <a:br>
              <a:rPr>
                <a:latin typeface="Attendi Alaska" pitchFamily="2" charset="77"/>
              </a:rPr>
            </a:br>
            <a:endParaRPr>
              <a:latin typeface="Attendi Alaska" pitchFamily="2" charset="77"/>
            </a:endParaRPr>
          </a:p>
        </p:txBody>
      </p:sp>
      <p:sp>
        <p:nvSpPr>
          <p:cNvPr id="183" name="TextBox 4">
            <a:extLst>
              <a:ext uri="{FF2B5EF4-FFF2-40B4-BE49-F238E27FC236}">
                <a16:creationId xmlns:a16="http://schemas.microsoft.com/office/drawing/2014/main" id="{695BFB5A-903A-4061-83DE-6DCD19896177}"/>
              </a:ext>
            </a:extLst>
          </p:cNvPr>
          <p:cNvSpPr txBox="1"/>
          <p:nvPr/>
        </p:nvSpPr>
        <p:spPr>
          <a:xfrm>
            <a:off x="812800" y="12472669"/>
            <a:ext cx="13633525" cy="54864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lvl1pPr>
              <a:defRPr sz="2000" spc="0">
                <a:solidFill>
                  <a:srgbClr val="FFFFFF"/>
                </a:solidFill>
              </a:defRPr>
            </a:lvl1pPr>
          </a:lstStyle>
          <a:p>
            <a:endParaRPr>
              <a:latin typeface="Attendi Alaska" pitchFamily="2" charset="77"/>
            </a:endParaRPr>
          </a:p>
        </p:txBody>
      </p:sp>
      <p:sp>
        <p:nvSpPr>
          <p:cNvPr id="185" name="TextBox 4">
            <a:extLst>
              <a:ext uri="{FF2B5EF4-FFF2-40B4-BE49-F238E27FC236}">
                <a16:creationId xmlns:a16="http://schemas.microsoft.com/office/drawing/2014/main" id="{6BEB4683-F8F6-4396-755E-7CB2DA12A9F1}"/>
              </a:ext>
            </a:extLst>
          </p:cNvPr>
          <p:cNvSpPr txBox="1"/>
          <p:nvPr/>
        </p:nvSpPr>
        <p:spPr>
          <a:xfrm>
            <a:off x="1915240" y="5137913"/>
            <a:ext cx="14160022" cy="14685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80000"/>
              </a:lnSpc>
              <a:defRPr sz="10400" spc="-312">
                <a:solidFill>
                  <a:srgbClr val="FF8FF0"/>
                </a:solidFill>
              </a:defRPr>
            </a:lvl1pPr>
          </a:lstStyle>
          <a:p>
            <a:endParaRPr lang="nl-NL" sz="9650" spc="-150">
              <a:solidFill>
                <a:srgbClr val="0B6551"/>
              </a:solidFill>
            </a:endParaRPr>
          </a:p>
        </p:txBody>
      </p:sp>
      <p:pic>
        <p:nvPicPr>
          <p:cNvPr id="6" name="Graphic 5">
            <a:extLst>
              <a:ext uri="{FF2B5EF4-FFF2-40B4-BE49-F238E27FC236}">
                <a16:creationId xmlns:a16="http://schemas.microsoft.com/office/drawing/2014/main" id="{64A8F8FB-FDCF-876F-C5E6-D4661F987E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 y="826168"/>
            <a:ext cx="4251569" cy="661355"/>
          </a:xfrm>
          <a:prstGeom prst="rect">
            <a:avLst/>
          </a:prstGeom>
        </p:spPr>
      </p:pic>
      <p:pic>
        <p:nvPicPr>
          <p:cNvPr id="7" name="Afbeelding 6">
            <a:extLst>
              <a:ext uri="{FF2B5EF4-FFF2-40B4-BE49-F238E27FC236}">
                <a16:creationId xmlns:a16="http://schemas.microsoft.com/office/drawing/2014/main" id="{E8D7D07D-2221-60DB-DB18-3BEF62EE5817}"/>
              </a:ext>
            </a:extLst>
          </p:cNvPr>
          <p:cNvPicPr>
            <a:picLocks noChangeAspect="1"/>
          </p:cNvPicPr>
          <p:nvPr/>
        </p:nvPicPr>
        <p:blipFill>
          <a:blip r:embed="rId5"/>
          <a:stretch>
            <a:fillRect/>
          </a:stretch>
        </p:blipFill>
        <p:spPr>
          <a:xfrm>
            <a:off x="11732854" y="3582954"/>
            <a:ext cx="12101594" cy="10133045"/>
          </a:xfrm>
          <a:prstGeom prst="rect">
            <a:avLst/>
          </a:prstGeom>
        </p:spPr>
      </p:pic>
      <p:sp>
        <p:nvSpPr>
          <p:cNvPr id="4" name="Tekstvak 3">
            <a:extLst>
              <a:ext uri="{FF2B5EF4-FFF2-40B4-BE49-F238E27FC236}">
                <a16:creationId xmlns:a16="http://schemas.microsoft.com/office/drawing/2014/main" id="{311E8D30-A313-56F8-35EE-AFCFE9568649}"/>
              </a:ext>
            </a:extLst>
          </p:cNvPr>
          <p:cNvSpPr txBox="1"/>
          <p:nvPr/>
        </p:nvSpPr>
        <p:spPr>
          <a:xfrm>
            <a:off x="1732504" y="3689347"/>
            <a:ext cx="12192000" cy="1569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9600" spc="-150">
                <a:solidFill>
                  <a:schemeClr val="bg1"/>
                </a:solidFill>
                <a:latin typeface="Attendi Alaska Medium"/>
              </a:rPr>
              <a:t>Bedankt en succes!</a:t>
            </a:r>
            <a:endParaRPr lang="nl-NL" sz="9600" spc="-150">
              <a:solidFill>
                <a:schemeClr val="bg1"/>
              </a:solidFill>
            </a:endParaRPr>
          </a:p>
        </p:txBody>
      </p:sp>
      <p:sp>
        <p:nvSpPr>
          <p:cNvPr id="11" name="TextBox 7">
            <a:extLst>
              <a:ext uri="{FF2B5EF4-FFF2-40B4-BE49-F238E27FC236}">
                <a16:creationId xmlns:a16="http://schemas.microsoft.com/office/drawing/2014/main" id="{A0D5D90B-7785-2AC3-B9EA-511B0065220C}"/>
              </a:ext>
            </a:extLst>
          </p:cNvPr>
          <p:cNvSpPr txBox="1"/>
          <p:nvPr/>
        </p:nvSpPr>
        <p:spPr>
          <a:xfrm>
            <a:off x="1915240" y="5456686"/>
            <a:ext cx="9971960" cy="923330"/>
          </a:xfrm>
          <a:prstGeom prst="rect">
            <a:avLst/>
          </a:prstGeom>
          <a:noFill/>
        </p:spPr>
        <p:txBody>
          <a:bodyPr wrap="square" rtlCol="0">
            <a:spAutoFit/>
          </a:bodyPr>
          <a:lstStyle/>
          <a:p>
            <a:r>
              <a:rPr lang="nl-NL" sz="5400">
                <a:solidFill>
                  <a:srgbClr val="0B6551"/>
                </a:solidFill>
                <a:latin typeface="Attendi Alaska Medium" pitchFamily="2" charset="77"/>
              </a:rPr>
              <a:t>Feedback of vragen? </a:t>
            </a:r>
            <a:endParaRPr lang="en-NL" sz="5400">
              <a:solidFill>
                <a:srgbClr val="0B6551"/>
              </a:solidFill>
              <a:latin typeface="Attendi Alaska Medium" pitchFamily="2" charset="77"/>
            </a:endParaRPr>
          </a:p>
        </p:txBody>
      </p:sp>
      <p:sp>
        <p:nvSpPr>
          <p:cNvPr id="12" name="TextBox 5">
            <a:extLst>
              <a:ext uri="{FF2B5EF4-FFF2-40B4-BE49-F238E27FC236}">
                <a16:creationId xmlns:a16="http://schemas.microsoft.com/office/drawing/2014/main" id="{97608D15-56CA-EE23-5D34-D2398D05F50C}"/>
              </a:ext>
            </a:extLst>
          </p:cNvPr>
          <p:cNvSpPr txBox="1"/>
          <p:nvPr/>
        </p:nvSpPr>
        <p:spPr>
          <a:xfrm>
            <a:off x="1915240" y="7133255"/>
            <a:ext cx="11699160" cy="2062103"/>
          </a:xfrm>
          <a:prstGeom prst="rect">
            <a:avLst/>
          </a:prstGeom>
          <a:noFill/>
        </p:spPr>
        <p:txBody>
          <a:bodyPr wrap="square" rtlCol="0">
            <a:spAutoFit/>
          </a:bodyPr>
          <a:lstStyle/>
          <a:p>
            <a:pPr marL="0" lvl="0" indent="0" algn="l" rtl="0">
              <a:lnSpc>
                <a:spcPct val="150000"/>
              </a:lnSpc>
              <a:spcBef>
                <a:spcPts val="0"/>
              </a:spcBef>
              <a:spcAft>
                <a:spcPts val="0"/>
              </a:spcAft>
              <a:buNone/>
            </a:pPr>
            <a:r>
              <a:rPr lang="nl-NL" sz="3200" dirty="0">
                <a:solidFill>
                  <a:srgbClr val="0B6551"/>
                </a:solidFill>
                <a:latin typeface="Attendi Alaska" pitchFamily="2" charset="77"/>
                <a:ea typeface="Montserrat"/>
                <a:cs typeface="Montserrat"/>
                <a:sym typeface="Montserrat"/>
              </a:rPr>
              <a:t>Neem contact op via:</a:t>
            </a:r>
          </a:p>
          <a:p>
            <a:pPr marL="0" lvl="0" indent="0" algn="l" rtl="0">
              <a:spcBef>
                <a:spcPts val="0"/>
              </a:spcBef>
              <a:spcAft>
                <a:spcPts val="0"/>
              </a:spcAft>
              <a:buNone/>
            </a:pPr>
            <a:endParaRPr lang="nl-NL" sz="3200" dirty="0">
              <a:solidFill>
                <a:srgbClr val="0B6551"/>
              </a:solidFill>
              <a:latin typeface="Attendi Alaska" pitchFamily="2" charset="77"/>
              <a:ea typeface="Montserrat"/>
              <a:cs typeface="Montserrat"/>
              <a:sym typeface="Montserrat"/>
            </a:endParaRPr>
          </a:p>
          <a:p>
            <a:pPr marL="0" lvl="0" indent="0" algn="l" rtl="0">
              <a:spcBef>
                <a:spcPts val="0"/>
              </a:spcBef>
              <a:spcAft>
                <a:spcPts val="0"/>
              </a:spcAft>
              <a:buNone/>
            </a:pPr>
            <a:endParaRPr lang="nl-NL" sz="2400" dirty="0">
              <a:solidFill>
                <a:srgbClr val="0B6551"/>
              </a:solidFill>
              <a:latin typeface="Attendi Alaska Medium" pitchFamily="2" charset="77"/>
              <a:ea typeface="Montserrat"/>
              <a:cs typeface="Montserrat"/>
              <a:sym typeface="Montserrat"/>
            </a:endParaRPr>
          </a:p>
          <a:p>
            <a:pPr marL="0" lvl="0" indent="0" algn="l" rtl="0">
              <a:spcBef>
                <a:spcPts val="0"/>
              </a:spcBef>
              <a:spcAft>
                <a:spcPts val="0"/>
              </a:spcAft>
              <a:buNone/>
            </a:pPr>
            <a:endParaRPr lang="nl-NL" sz="2400" dirty="0">
              <a:solidFill>
                <a:srgbClr val="0B6551"/>
              </a:solidFill>
              <a:latin typeface="Attendi Alaska Medium" pitchFamily="2" charset="77"/>
              <a:ea typeface="Montserrat"/>
              <a:cs typeface="Montserrat"/>
              <a:sym typeface="Montserrat"/>
            </a:endParaRPr>
          </a:p>
        </p:txBody>
      </p:sp>
    </p:spTree>
    <p:extLst>
      <p:ext uri="{BB962C8B-B14F-4D97-AF65-F5344CB8AC3E}">
        <p14:creationId xmlns:p14="http://schemas.microsoft.com/office/powerpoint/2010/main" val="17495689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p:cNvGrpSpPr/>
        <p:nvPr/>
      </p:nvGrpSpPr>
      <p:grpSpPr>
        <a:xfrm>
          <a:off x="0" y="0"/>
          <a:ext cx="0" cy="0"/>
          <a:chOff x="0" y="0"/>
          <a:chExt cx="0" cy="0"/>
        </a:xfrm>
      </p:grpSpPr>
      <p:pic>
        <p:nvPicPr>
          <p:cNvPr id="7" name="Picture 1" descr="A green and black wave&#10;&#10;Description automatically generated">
            <a:extLst>
              <a:ext uri="{FF2B5EF4-FFF2-40B4-BE49-F238E27FC236}">
                <a16:creationId xmlns:a16="http://schemas.microsoft.com/office/drawing/2014/main" id="{B6328A71-98F5-6001-9286-F7C3A9A4A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7108" y="12023557"/>
            <a:ext cx="2628900" cy="1219200"/>
          </a:xfrm>
          <a:prstGeom prst="rect">
            <a:avLst/>
          </a:prstGeom>
        </p:spPr>
      </p:pic>
      <p:sp>
        <p:nvSpPr>
          <p:cNvPr id="2" name="TextBox 8">
            <a:extLst>
              <a:ext uri="{FF2B5EF4-FFF2-40B4-BE49-F238E27FC236}">
                <a16:creationId xmlns:a16="http://schemas.microsoft.com/office/drawing/2014/main" id="{85A5B0AC-044E-E7C5-06C4-278939529D6A}"/>
              </a:ext>
            </a:extLst>
          </p:cNvPr>
          <p:cNvSpPr txBox="1"/>
          <p:nvPr/>
        </p:nvSpPr>
        <p:spPr>
          <a:xfrm>
            <a:off x="990600" y="2230716"/>
            <a:ext cx="21700958" cy="80021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spcBef>
                <a:spcPts val="800"/>
              </a:spcBef>
              <a:defRPr sz="4800"/>
            </a:lvl1pPr>
          </a:lstStyle>
          <a:p>
            <a:endParaRPr sz="3600" b="1" dirty="0">
              <a:latin typeface="Attendi Alaska"/>
            </a:endParaRPr>
          </a:p>
        </p:txBody>
      </p:sp>
      <p:sp>
        <p:nvSpPr>
          <p:cNvPr id="3" name="TextBox 4">
            <a:extLst>
              <a:ext uri="{FF2B5EF4-FFF2-40B4-BE49-F238E27FC236}">
                <a16:creationId xmlns:a16="http://schemas.microsoft.com/office/drawing/2014/main" id="{E756ED1F-5CB0-6F59-1E40-5763F85FD9D7}"/>
              </a:ext>
            </a:extLst>
          </p:cNvPr>
          <p:cNvSpPr txBox="1"/>
          <p:nvPr/>
        </p:nvSpPr>
        <p:spPr>
          <a:xfrm>
            <a:off x="2064762" y="1676718"/>
            <a:ext cx="18330333" cy="135421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8000" spc="-150" dirty="0">
                <a:latin typeface="Attendi Alaska Medium"/>
              </a:rPr>
              <a:t>Agenda</a:t>
            </a:r>
            <a:endParaRPr lang="nl-NL" sz="12500" spc="-150" dirty="0"/>
          </a:p>
        </p:txBody>
      </p:sp>
      <p:sp>
        <p:nvSpPr>
          <p:cNvPr id="6" name="TextBox 3">
            <a:extLst>
              <a:ext uri="{FF2B5EF4-FFF2-40B4-BE49-F238E27FC236}">
                <a16:creationId xmlns:a16="http://schemas.microsoft.com/office/drawing/2014/main" id="{8B3D688A-FE6F-8D54-E133-5081B7B12CC7}"/>
              </a:ext>
            </a:extLst>
          </p:cNvPr>
          <p:cNvSpPr txBox="1"/>
          <p:nvPr/>
        </p:nvSpPr>
        <p:spPr>
          <a:xfrm>
            <a:off x="2064762" y="3584933"/>
            <a:ext cx="15832788" cy="910775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72000" tIns="45720" rIns="91440" bIns="45720" anchor="t">
            <a:noAutofit/>
          </a:bodyPr>
          <a:lstStyle/>
          <a:p>
            <a:pPr marL="571500" indent="-571500">
              <a:lnSpc>
                <a:spcPct val="150000"/>
              </a:lnSpc>
              <a:spcBef>
                <a:spcPts val="0"/>
              </a:spcBef>
              <a:buFont typeface="Arial"/>
              <a:buChar char="•"/>
            </a:pPr>
            <a:r>
              <a:rPr lang="nl-NL" dirty="0" err="1">
                <a:solidFill>
                  <a:srgbClr val="0B6551"/>
                </a:solidFill>
                <a:latin typeface="Attendi Alaska Medium" pitchFamily="2" charset="77"/>
              </a:rPr>
              <a:t>Attendi</a:t>
            </a:r>
            <a:r>
              <a:rPr lang="nl-NL" dirty="0">
                <a:solidFill>
                  <a:srgbClr val="0B6551"/>
                </a:solidFill>
                <a:latin typeface="Attendi Alaska Medium" pitchFamily="2" charset="77"/>
              </a:rPr>
              <a:t> App – demonstratie</a:t>
            </a:r>
            <a:br>
              <a:rPr lang="nl-NL" dirty="0">
                <a:solidFill>
                  <a:srgbClr val="0B6551"/>
                </a:solidFill>
                <a:latin typeface="Attendi Alaska"/>
              </a:rPr>
            </a:br>
            <a:r>
              <a:rPr lang="nl-NL" dirty="0">
                <a:solidFill>
                  <a:srgbClr val="0B6551"/>
                </a:solidFill>
                <a:latin typeface="Attendi Alaska"/>
              </a:rPr>
              <a:t>	1.  Gesprek opnemen</a:t>
            </a:r>
            <a:br>
              <a:rPr lang="nl-NL" dirty="0">
                <a:solidFill>
                  <a:srgbClr val="0B6551"/>
                </a:solidFill>
                <a:latin typeface="Attendi Alaska"/>
              </a:rPr>
            </a:br>
            <a:r>
              <a:rPr lang="nl-NL" dirty="0">
                <a:solidFill>
                  <a:srgbClr val="0B6551"/>
                </a:solidFill>
                <a:latin typeface="Attendi Alaska"/>
              </a:rPr>
              <a:t>	2. Inspreken </a:t>
            </a:r>
            <a:endParaRPr lang="nl-NL" dirty="0">
              <a:solidFill>
                <a:srgbClr val="0B6551"/>
              </a:solidFill>
              <a:latin typeface="Attendi Alaska Medium" pitchFamily="2" charset="77"/>
            </a:endParaRPr>
          </a:p>
          <a:p>
            <a:pPr marL="571500" indent="-571500">
              <a:lnSpc>
                <a:spcPct val="150000"/>
              </a:lnSpc>
              <a:spcBef>
                <a:spcPts val="0"/>
              </a:spcBef>
              <a:buFont typeface="Arial"/>
              <a:buChar char="•"/>
            </a:pPr>
            <a:r>
              <a:rPr lang="nl-NL" dirty="0">
                <a:solidFill>
                  <a:srgbClr val="0B6551"/>
                </a:solidFill>
                <a:latin typeface="Attendi Alaska Medium" pitchFamily="2" charset="77"/>
              </a:rPr>
              <a:t>Controle uitkomst</a:t>
            </a:r>
          </a:p>
          <a:p>
            <a:pPr marL="571500" indent="-571500">
              <a:lnSpc>
                <a:spcPct val="150000"/>
              </a:lnSpc>
              <a:spcBef>
                <a:spcPts val="0"/>
              </a:spcBef>
              <a:buFont typeface="Arial"/>
              <a:buChar char="•"/>
            </a:pPr>
            <a:r>
              <a:rPr lang="nl-NL" dirty="0">
                <a:solidFill>
                  <a:srgbClr val="0B6551"/>
                </a:solidFill>
                <a:latin typeface="Attendi Alaska Medium" pitchFamily="2" charset="77"/>
              </a:rPr>
              <a:t>Feedback </a:t>
            </a:r>
          </a:p>
          <a:p>
            <a:pPr marL="571500" indent="-571500">
              <a:lnSpc>
                <a:spcPct val="150000"/>
              </a:lnSpc>
              <a:spcBef>
                <a:spcPts val="0"/>
              </a:spcBef>
              <a:buFont typeface="Arial"/>
              <a:buChar char="•"/>
            </a:pPr>
            <a:r>
              <a:rPr lang="nl-NL" dirty="0">
                <a:solidFill>
                  <a:srgbClr val="0B6551"/>
                </a:solidFill>
                <a:latin typeface="Attendi Alaska Medium" pitchFamily="2" charset="77"/>
              </a:rPr>
              <a:t>Planning</a:t>
            </a:r>
          </a:p>
        </p:txBody>
      </p:sp>
      <p:pic>
        <p:nvPicPr>
          <p:cNvPr id="5" name="Afbeelding 4">
            <a:extLst>
              <a:ext uri="{FF2B5EF4-FFF2-40B4-BE49-F238E27FC236}">
                <a16:creationId xmlns:a16="http://schemas.microsoft.com/office/drawing/2014/main" id="{B1748382-8AD9-394F-8C80-3890E3B943F2}"/>
              </a:ext>
            </a:extLst>
          </p:cNvPr>
          <p:cNvPicPr>
            <a:picLocks noChangeAspect="1"/>
          </p:cNvPicPr>
          <p:nvPr/>
        </p:nvPicPr>
        <p:blipFill>
          <a:blip r:embed="rId5"/>
          <a:stretch>
            <a:fillRect/>
          </a:stretch>
        </p:blipFill>
        <p:spPr>
          <a:xfrm>
            <a:off x="10553673" y="5275385"/>
            <a:ext cx="10080375" cy="8440615"/>
          </a:xfrm>
          <a:prstGeom prst="rect">
            <a:avLst/>
          </a:prstGeom>
        </p:spPr>
      </p:pic>
    </p:spTree>
    <p:extLst>
      <p:ext uri="{BB962C8B-B14F-4D97-AF65-F5344CB8AC3E}">
        <p14:creationId xmlns:p14="http://schemas.microsoft.com/office/powerpoint/2010/main" val="3044597966"/>
      </p:ext>
    </p:extLst>
  </p:cSld>
  <p:clrMapOvr>
    <a:overrideClrMapping bg1="lt1" tx1="dk1" bg2="lt2" tx2="dk2" accent1="accent1" accent2="accent2" accent3="accent3" accent4="accent4" accent5="accent5" accent6="accent6" hlink="hlink" folHlink="folHlink"/>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0F8067F0-C2F4-8CC3-5832-8A4EB74BCBE1}"/>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52F14A01-C810-2AE3-874B-CD91C2FD73F4}"/>
              </a:ext>
            </a:extLst>
          </p:cNvPr>
          <p:cNvSpPr txBox="1"/>
          <p:nvPr/>
        </p:nvSpPr>
        <p:spPr>
          <a:xfrm>
            <a:off x="5135881" y="1262291"/>
            <a:ext cx="14112240" cy="110799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8000" spc="-150" dirty="0">
              <a:latin typeface="Attendi Alaska" pitchFamily="2" charset="77"/>
            </a:endParaRPr>
          </a:p>
        </p:txBody>
      </p:sp>
      <p:sp>
        <p:nvSpPr>
          <p:cNvPr id="9" name="Tekstvak 8">
            <a:extLst>
              <a:ext uri="{FF2B5EF4-FFF2-40B4-BE49-F238E27FC236}">
                <a16:creationId xmlns:a16="http://schemas.microsoft.com/office/drawing/2014/main" id="{A55A942C-AF10-C3F3-A9A7-BE48E29A394F}"/>
              </a:ext>
            </a:extLst>
          </p:cNvPr>
          <p:cNvSpPr txBox="1"/>
          <p:nvPr/>
        </p:nvSpPr>
        <p:spPr>
          <a:xfrm>
            <a:off x="5135880" y="1262291"/>
            <a:ext cx="14112240"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Attendi App - Demonstratie</a:t>
            </a:r>
          </a:p>
        </p:txBody>
      </p:sp>
      <p:pic>
        <p:nvPicPr>
          <p:cNvPr id="4" name="Afbeelding 3" descr="Afbeelding met tekst, schermopname, computer, software&#10;&#10;Door AI gegenereerde inhoud is mogelijk onjuist.">
            <a:extLst>
              <a:ext uri="{FF2B5EF4-FFF2-40B4-BE49-F238E27FC236}">
                <a16:creationId xmlns:a16="http://schemas.microsoft.com/office/drawing/2014/main" id="{868A5B83-8867-A7AB-B529-824309505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881" y="2700005"/>
            <a:ext cx="14112239" cy="9555515"/>
          </a:xfrm>
          <a:prstGeom prst="rect">
            <a:avLst/>
          </a:prstGeom>
        </p:spPr>
      </p:pic>
    </p:spTree>
    <p:extLst>
      <p:ext uri="{BB962C8B-B14F-4D97-AF65-F5344CB8AC3E}">
        <p14:creationId xmlns:p14="http://schemas.microsoft.com/office/powerpoint/2010/main" val="3121359605"/>
      </p:ext>
    </p:extLst>
  </p:cSld>
  <p:clrMapOvr>
    <a:overrideClrMapping bg1="lt1" tx1="dk1" bg2="lt2" tx2="dk2" accent1="accent1" accent2="accent2" accent3="accent3" accent4="accent4" accent5="accent5" accent6="accent6" hlink="hlink" folHlink="folHlink"/>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BCB94823-9ECC-C0C2-4896-D32045E41126}"/>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1B75CA03-5EDB-8C4A-5B2E-68611778F5E1}"/>
              </a:ext>
            </a:extLst>
          </p:cNvPr>
          <p:cNvSpPr txBox="1"/>
          <p:nvPr/>
        </p:nvSpPr>
        <p:spPr>
          <a:xfrm>
            <a:off x="5624147" y="1282611"/>
            <a:ext cx="14323318" cy="239757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5400" b="1" spc="-150" dirty="0">
              <a:latin typeface="Attendi Alaska" pitchFamily="2" charset="77"/>
            </a:endParaRPr>
          </a:p>
          <a:p>
            <a:pPr algn="ctr"/>
            <a:r>
              <a:rPr lang="nl-NL" sz="5400" b="1" spc="-150" dirty="0">
                <a:solidFill>
                  <a:srgbClr val="672946"/>
                </a:solidFill>
                <a:latin typeface="Attendi Alaska" pitchFamily="2" charset="77"/>
              </a:rPr>
              <a:t>Hoe neem je een gesprek op?</a:t>
            </a:r>
          </a:p>
          <a:p>
            <a:pPr algn="ctr"/>
            <a:endParaRPr lang="nl-NL" sz="5400" b="1" spc="-150" dirty="0">
              <a:latin typeface="Attendi Alaska" pitchFamily="2" charset="77"/>
            </a:endParaRPr>
          </a:p>
        </p:txBody>
      </p:sp>
      <p:sp>
        <p:nvSpPr>
          <p:cNvPr id="9" name="Tekstvak 8">
            <a:extLst>
              <a:ext uri="{FF2B5EF4-FFF2-40B4-BE49-F238E27FC236}">
                <a16:creationId xmlns:a16="http://schemas.microsoft.com/office/drawing/2014/main" id="{2133876F-CD8D-D381-B631-AE77AA221D89}"/>
              </a:ext>
            </a:extLst>
          </p:cNvPr>
          <p:cNvSpPr txBox="1"/>
          <p:nvPr/>
        </p:nvSpPr>
        <p:spPr>
          <a:xfrm>
            <a:off x="5624147" y="122578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Attendi App – Demonstratie </a:t>
            </a:r>
          </a:p>
        </p:txBody>
      </p:sp>
      <p:pic>
        <p:nvPicPr>
          <p:cNvPr id="2" name="Afbeelding 1">
            <a:extLst>
              <a:ext uri="{FF2B5EF4-FFF2-40B4-BE49-F238E27FC236}">
                <a16:creationId xmlns:a16="http://schemas.microsoft.com/office/drawing/2014/main" id="{EA68425F-70D6-5DD8-B2D5-121034510137}"/>
              </a:ext>
            </a:extLst>
          </p:cNvPr>
          <p:cNvPicPr>
            <a:picLocks noChangeAspect="1"/>
          </p:cNvPicPr>
          <p:nvPr/>
        </p:nvPicPr>
        <p:blipFill>
          <a:blip r:embed="rId4"/>
          <a:stretch>
            <a:fillRect/>
          </a:stretch>
        </p:blipFill>
        <p:spPr>
          <a:xfrm>
            <a:off x="6105606" y="3942670"/>
            <a:ext cx="13360400" cy="9023814"/>
          </a:xfrm>
          <a:prstGeom prst="rect">
            <a:avLst/>
          </a:prstGeom>
        </p:spPr>
      </p:pic>
    </p:spTree>
    <p:extLst>
      <p:ext uri="{BB962C8B-B14F-4D97-AF65-F5344CB8AC3E}">
        <p14:creationId xmlns:p14="http://schemas.microsoft.com/office/powerpoint/2010/main" val="228274095"/>
      </p:ext>
    </p:extLst>
  </p:cSld>
  <p:clrMapOvr>
    <a:overrideClrMapping bg1="lt1" tx1="dk1" bg2="lt2" tx2="dk2" accent1="accent1" accent2="accent2" accent3="accent3" accent4="accent4" accent5="accent5" accent6="accent6" hlink="hlink" folHlink="folHlink"/>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49AB617F-E345-A4EF-9FB9-699132DA066E}"/>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E7794D88-3783-250D-DFFE-D22A8DE0E2B1}"/>
              </a:ext>
            </a:extLst>
          </p:cNvPr>
          <p:cNvSpPr txBox="1"/>
          <p:nvPr/>
        </p:nvSpPr>
        <p:spPr>
          <a:xfrm>
            <a:off x="5624147" y="1282611"/>
            <a:ext cx="14323318" cy="311777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8000" spc="-150" dirty="0">
              <a:latin typeface="Attendi Alaska" pitchFamily="2" charset="77"/>
            </a:endParaRPr>
          </a:p>
          <a:p>
            <a:pPr algn="ctr"/>
            <a:r>
              <a:rPr lang="nl-NL" sz="5400" b="1" spc="-150" dirty="0">
                <a:solidFill>
                  <a:srgbClr val="672946"/>
                </a:solidFill>
                <a:latin typeface="Attendi Alaska" pitchFamily="2" charset="77"/>
              </a:rPr>
              <a:t>Hoe spreek je een notitie in?</a:t>
            </a:r>
          </a:p>
          <a:p>
            <a:pPr algn="ctr"/>
            <a:endParaRPr lang="nl-NL" sz="8000" spc="-150" dirty="0">
              <a:latin typeface="Attendi Alaska" pitchFamily="2" charset="77"/>
            </a:endParaRPr>
          </a:p>
        </p:txBody>
      </p:sp>
      <p:sp>
        <p:nvSpPr>
          <p:cNvPr id="9" name="Tekstvak 8">
            <a:extLst>
              <a:ext uri="{FF2B5EF4-FFF2-40B4-BE49-F238E27FC236}">
                <a16:creationId xmlns:a16="http://schemas.microsoft.com/office/drawing/2014/main" id="{6BE9BF76-1081-F659-0D6B-6132A791F878}"/>
              </a:ext>
            </a:extLst>
          </p:cNvPr>
          <p:cNvSpPr txBox="1"/>
          <p:nvPr/>
        </p:nvSpPr>
        <p:spPr>
          <a:xfrm>
            <a:off x="5624147" y="122578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Attendi App - Demonstratie</a:t>
            </a:r>
          </a:p>
        </p:txBody>
      </p:sp>
      <p:pic>
        <p:nvPicPr>
          <p:cNvPr id="5" name="Afbeelding 4" descr="Afbeelding met schermopname, software, tekst, Computerpictogram&#10;&#10;Automatisch gegenereerde beschrijving">
            <a:extLst>
              <a:ext uri="{FF2B5EF4-FFF2-40B4-BE49-F238E27FC236}">
                <a16:creationId xmlns:a16="http://schemas.microsoft.com/office/drawing/2014/main" id="{B5C15232-1843-94E3-CD81-4B35F850E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250" y="3926584"/>
            <a:ext cx="13583978" cy="9055985"/>
          </a:xfrm>
          <a:prstGeom prst="rect">
            <a:avLst/>
          </a:prstGeom>
        </p:spPr>
      </p:pic>
    </p:spTree>
    <p:extLst>
      <p:ext uri="{BB962C8B-B14F-4D97-AF65-F5344CB8AC3E}">
        <p14:creationId xmlns:p14="http://schemas.microsoft.com/office/powerpoint/2010/main" val="3965466413"/>
      </p:ext>
    </p:extLst>
  </p:cSld>
  <p:clrMapOvr>
    <a:overrideClrMapping bg1="lt1" tx1="dk1" bg2="lt2" tx2="dk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AA98F1CC-607F-D6AD-6669-85A18D35CCE8}"/>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329E62F3-69FB-C058-E777-30494A14B52A}"/>
              </a:ext>
            </a:extLst>
          </p:cNvPr>
          <p:cNvSpPr txBox="1"/>
          <p:nvPr/>
        </p:nvSpPr>
        <p:spPr>
          <a:xfrm>
            <a:off x="3048000" y="1113506"/>
            <a:ext cx="20198080" cy="190513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dirty="0">
              <a:latin typeface="Attendi Alaska" pitchFamily="2" charset="77"/>
            </a:endParaRPr>
          </a:p>
          <a:p>
            <a:pPr algn="ctr"/>
            <a:endParaRPr lang="nl-NL" sz="6600" spc="-150" dirty="0">
              <a:latin typeface="Attendi Alaska" pitchFamily="2" charset="77"/>
            </a:endParaRPr>
          </a:p>
        </p:txBody>
      </p:sp>
      <p:sp>
        <p:nvSpPr>
          <p:cNvPr id="9" name="Tekstvak 8">
            <a:extLst>
              <a:ext uri="{FF2B5EF4-FFF2-40B4-BE49-F238E27FC236}">
                <a16:creationId xmlns:a16="http://schemas.microsoft.com/office/drawing/2014/main" id="{578785F3-51B0-6E7C-DC13-4992C3ADBE83}"/>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Controle uitkomst</a:t>
            </a:r>
          </a:p>
        </p:txBody>
      </p:sp>
      <p:pic>
        <p:nvPicPr>
          <p:cNvPr id="7" name="Afbeelding 6" descr="Afbeelding met schermopname, tekst&#10;&#10;Door AI gegenereerde inhoud is mogelijk onjuist.">
            <a:extLst>
              <a:ext uri="{FF2B5EF4-FFF2-40B4-BE49-F238E27FC236}">
                <a16:creationId xmlns:a16="http://schemas.microsoft.com/office/drawing/2014/main" id="{DE38EC19-B14F-8424-F10D-5841203C0D44}"/>
              </a:ext>
            </a:extLst>
          </p:cNvPr>
          <p:cNvPicPr>
            <a:picLocks noChangeAspect="1"/>
          </p:cNvPicPr>
          <p:nvPr/>
        </p:nvPicPr>
        <p:blipFill>
          <a:blip r:embed="rId4">
            <a:extLst>
              <a:ext uri="{28A0092B-C50C-407E-A947-70E740481C1C}">
                <a14:useLocalDpi xmlns:a14="http://schemas.microsoft.com/office/drawing/2010/main" val="0"/>
              </a:ext>
            </a:extLst>
          </a:blip>
          <a:srcRect l="46633"/>
          <a:stretch>
            <a:fillRect/>
          </a:stretch>
        </p:blipFill>
        <p:spPr>
          <a:xfrm>
            <a:off x="15866076" y="3536663"/>
            <a:ext cx="8232701" cy="7542546"/>
          </a:xfrm>
          <a:prstGeom prst="rect">
            <a:avLst/>
          </a:prstGeom>
        </p:spPr>
      </p:pic>
      <p:sp>
        <p:nvSpPr>
          <p:cNvPr id="8" name="Tekstvak 7">
            <a:extLst>
              <a:ext uri="{FF2B5EF4-FFF2-40B4-BE49-F238E27FC236}">
                <a16:creationId xmlns:a16="http://schemas.microsoft.com/office/drawing/2014/main" id="{7F217CEA-05D7-4BD1-D0A7-084A0DAB77AA}"/>
              </a:ext>
            </a:extLst>
          </p:cNvPr>
          <p:cNvSpPr txBox="1"/>
          <p:nvPr/>
        </p:nvSpPr>
        <p:spPr>
          <a:xfrm>
            <a:off x="3012244" y="1766425"/>
            <a:ext cx="18359511" cy="10926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600"/>
              </a:spcBef>
              <a:spcAft>
                <a:spcPts val="0"/>
              </a:spcAft>
              <a:buClrTx/>
              <a:buSzTx/>
              <a:buFontTx/>
              <a:buNone/>
              <a:tabLst/>
            </a:pPr>
            <a:r>
              <a:rPr kumimoji="0" lang="nl-NL" sz="5400" u="none" strike="noStrike" cap="none" spc="0" normalizeH="0" baseline="0" dirty="0">
                <a:ln>
                  <a:noFill/>
                </a:ln>
                <a:solidFill>
                  <a:srgbClr val="672946"/>
                </a:solidFill>
                <a:effectLst/>
                <a:uFillTx/>
                <a:latin typeface="Attendi Alaska Medium" pitchFamily="2" charset="77"/>
                <a:sym typeface="Helvetica"/>
              </a:rPr>
              <a:t>Waarom moet ik altijd het eindresultaat controleren?</a:t>
            </a:r>
          </a:p>
        </p:txBody>
      </p:sp>
      <p:sp>
        <p:nvSpPr>
          <p:cNvPr id="4" name="Tekstvak 3">
            <a:extLst>
              <a:ext uri="{FF2B5EF4-FFF2-40B4-BE49-F238E27FC236}">
                <a16:creationId xmlns:a16="http://schemas.microsoft.com/office/drawing/2014/main" id="{45F536C6-71AC-C053-CF88-AD70BE73AB0B}"/>
              </a:ext>
            </a:extLst>
          </p:cNvPr>
          <p:cNvSpPr txBox="1"/>
          <p:nvPr/>
        </p:nvSpPr>
        <p:spPr>
          <a:xfrm>
            <a:off x="1819532" y="3511949"/>
            <a:ext cx="12189940" cy="630942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buFont typeface="Arial" panose="020B0604020202020204" pitchFamily="34" charset="0"/>
              <a:buChar char="•"/>
            </a:pPr>
            <a:r>
              <a:rPr lang="nl-NL" sz="3200" dirty="0" err="1">
                <a:latin typeface="Attendi Alaska" pitchFamily="2" charset="77"/>
              </a:rPr>
              <a:t>Attendi</a:t>
            </a:r>
            <a:r>
              <a:rPr lang="nl-NL" sz="3200" dirty="0">
                <a:latin typeface="Attendi Alaska" pitchFamily="2" charset="77"/>
              </a:rPr>
              <a:t> maakt gebruikt van, veilige, AI (</a:t>
            </a:r>
            <a:r>
              <a:rPr lang="nl-NL" sz="3200" dirty="0" err="1">
                <a:latin typeface="Attendi Alaska" pitchFamily="2" charset="77"/>
              </a:rPr>
              <a:t>artificial</a:t>
            </a:r>
            <a:r>
              <a:rPr lang="nl-NL" sz="3200" dirty="0">
                <a:latin typeface="Attendi Alaska" pitchFamily="2" charset="77"/>
              </a:rPr>
              <a:t> intelligence).</a:t>
            </a:r>
          </a:p>
          <a:p>
            <a:pPr marL="571500" indent="-571500">
              <a:buFont typeface="Arial" panose="020B0604020202020204" pitchFamily="34" charset="0"/>
              <a:buChar char="•"/>
            </a:pPr>
            <a:r>
              <a:rPr lang="nl-NL" sz="3200" dirty="0">
                <a:latin typeface="Attendi Alaska" pitchFamily="2" charset="77"/>
              </a:rPr>
              <a:t>AI werkt door grote hoeveelheden gegevens te analyseren en daaruit slimme patronen te herkennen.</a:t>
            </a:r>
          </a:p>
          <a:p>
            <a:pPr marL="571500" indent="-571500">
              <a:buFont typeface="Arial" panose="020B0604020202020204" pitchFamily="34" charset="0"/>
              <a:buChar char="•"/>
            </a:pPr>
            <a:r>
              <a:rPr lang="nl-NL" sz="3200" dirty="0">
                <a:latin typeface="Attendi Alaska" pitchFamily="2" charset="77"/>
              </a:rPr>
              <a:t>Het is technologie die ons helpt bij het herkennen van elementen in het gesprek en te koppelen aan het juiste domein of onderwerp. </a:t>
            </a:r>
          </a:p>
          <a:p>
            <a:pPr marL="571500" indent="-571500">
              <a:buFont typeface="Arial" panose="020B0604020202020204" pitchFamily="34" charset="0"/>
              <a:buChar char="•"/>
            </a:pPr>
            <a:r>
              <a:rPr lang="nl-NL" sz="3200" dirty="0">
                <a:latin typeface="Attendi Alaska" pitchFamily="2" charset="77"/>
              </a:rPr>
              <a:t>Deze technologie is al heel ver maar kan nog steeds fouten maken. Controleer daarom altijd de tekst voordat je </a:t>
            </a:r>
            <a:r>
              <a:rPr lang="nl-NL" sz="3200">
                <a:latin typeface="Attendi Alaska" pitchFamily="2" charset="77"/>
              </a:rPr>
              <a:t>deze overneemt.</a:t>
            </a:r>
            <a:endParaRPr lang="nl-NL" sz="3200" dirty="0">
              <a:latin typeface="Attendi Alaska" pitchFamily="2" charset="77"/>
            </a:endParaRPr>
          </a:p>
          <a:p>
            <a:pPr marL="571500" indent="-571500">
              <a:buFont typeface="Arial" panose="020B0604020202020204" pitchFamily="34" charset="0"/>
              <a:buChar char="•"/>
            </a:pPr>
            <a:r>
              <a:rPr lang="nl-NL" sz="3200" dirty="0">
                <a:latin typeface="Attendi Alaska" pitchFamily="2" charset="77"/>
              </a:rPr>
              <a:t>Als zorgprofessional blijf jij altijd verantwoordelijk voor wat er in het dossier komt te staan.</a:t>
            </a:r>
          </a:p>
        </p:txBody>
      </p:sp>
    </p:spTree>
    <p:extLst>
      <p:ext uri="{BB962C8B-B14F-4D97-AF65-F5344CB8AC3E}">
        <p14:creationId xmlns:p14="http://schemas.microsoft.com/office/powerpoint/2010/main" val="2584245449"/>
      </p:ext>
    </p:extLst>
  </p:cSld>
  <p:clrMapOvr>
    <a:overrideClrMapping bg1="lt1" tx1="dk1" bg2="lt2" tx2="dk2" accent1="accent1" accent2="accent2" accent3="accent3" accent4="accent4" accent5="accent5" accent6="accent6" hlink="hlink" folHlink="folHlink"/>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AA98F1CC-607F-D6AD-6669-85A18D35CCE8}"/>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329E62F3-69FB-C058-E777-30494A14B52A}"/>
              </a:ext>
            </a:extLst>
          </p:cNvPr>
          <p:cNvSpPr txBox="1"/>
          <p:nvPr/>
        </p:nvSpPr>
        <p:spPr>
          <a:xfrm>
            <a:off x="3048000" y="1113506"/>
            <a:ext cx="20198080" cy="27299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dirty="0">
              <a:latin typeface="Attendi Alaska" pitchFamily="2" charset="77"/>
            </a:endParaRPr>
          </a:p>
          <a:p>
            <a:pPr algn="ctr"/>
            <a:r>
              <a:rPr lang="nl-NL" sz="5400" spc="0" dirty="0">
                <a:solidFill>
                  <a:srgbClr val="672946"/>
                </a:solidFill>
                <a:latin typeface="Attendi Alaska Medium" pitchFamily="2" charset="77"/>
              </a:rPr>
              <a:t>Hoe geef ik feedback op de kwaliteit van de notitie?</a:t>
            </a:r>
          </a:p>
          <a:p>
            <a:pPr algn="ctr"/>
            <a:endParaRPr lang="nl-NL" sz="6600" spc="-150" dirty="0">
              <a:latin typeface="Attendi Alaska" pitchFamily="2" charset="77"/>
            </a:endParaRPr>
          </a:p>
        </p:txBody>
      </p:sp>
      <p:sp>
        <p:nvSpPr>
          <p:cNvPr id="9" name="Tekstvak 8">
            <a:extLst>
              <a:ext uri="{FF2B5EF4-FFF2-40B4-BE49-F238E27FC236}">
                <a16:creationId xmlns:a16="http://schemas.microsoft.com/office/drawing/2014/main" id="{578785F3-51B0-6E7C-DC13-4992C3ADBE83}"/>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Demonstratie Attendi App</a:t>
            </a:r>
          </a:p>
        </p:txBody>
      </p:sp>
      <p:pic>
        <p:nvPicPr>
          <p:cNvPr id="2" name="Schermopname 2025-04-09 om 16.35.16">
            <a:hlinkClick r:id="" action="ppaction://media"/>
            <a:extLst>
              <a:ext uri="{FF2B5EF4-FFF2-40B4-BE49-F238E27FC236}">
                <a16:creationId xmlns:a16="http://schemas.microsoft.com/office/drawing/2014/main" id="{EDA21592-0CC2-24B9-29F5-FB89A377CC5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384516" y="3117796"/>
            <a:ext cx="15614967" cy="9996541"/>
          </a:xfrm>
          <a:prstGeom prst="rect">
            <a:avLst/>
          </a:prstGeom>
        </p:spPr>
      </p:pic>
    </p:spTree>
    <p:extLst>
      <p:ext uri="{BB962C8B-B14F-4D97-AF65-F5344CB8AC3E}">
        <p14:creationId xmlns:p14="http://schemas.microsoft.com/office/powerpoint/2010/main" val="416675329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remove"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52ABE455-4534-995C-8CDD-1A517246D983}"/>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0B32899A-D904-0DF9-BB4C-82E364B5ED80}"/>
              </a:ext>
            </a:extLst>
          </p:cNvPr>
          <p:cNvSpPr txBox="1"/>
          <p:nvPr/>
        </p:nvSpPr>
        <p:spPr>
          <a:xfrm>
            <a:off x="3048000" y="1113506"/>
            <a:ext cx="20198080" cy="28130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a:latin typeface="Attendi Alaska" pitchFamily="2" charset="77"/>
            </a:endParaRPr>
          </a:p>
          <a:p>
            <a:pPr algn="ctr"/>
            <a:r>
              <a:rPr lang="nl-NL" sz="5400" spc="0">
                <a:solidFill>
                  <a:srgbClr val="672946"/>
                </a:solidFill>
                <a:latin typeface="Attendi Alaska Medium" pitchFamily="2" charset="77"/>
              </a:rPr>
              <a:t>Hoe geef ik feedback op de gebruikservaring van de app?</a:t>
            </a:r>
          </a:p>
          <a:p>
            <a:pPr algn="ctr"/>
            <a:endParaRPr lang="nl-NL" sz="6600" spc="-150">
              <a:latin typeface="Attendi Alaska" pitchFamily="2" charset="77"/>
            </a:endParaRPr>
          </a:p>
        </p:txBody>
      </p:sp>
      <p:sp>
        <p:nvSpPr>
          <p:cNvPr id="9" name="Tekstvak 8">
            <a:extLst>
              <a:ext uri="{FF2B5EF4-FFF2-40B4-BE49-F238E27FC236}">
                <a16:creationId xmlns:a16="http://schemas.microsoft.com/office/drawing/2014/main" id="{15A9A8F5-C340-FF77-4689-0766B626017C}"/>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Demonstratie </a:t>
            </a:r>
            <a:r>
              <a:rPr lang="nl-NL" sz="4000" dirty="0" err="1">
                <a:solidFill>
                  <a:srgbClr val="4D81A3"/>
                </a:solidFill>
                <a:latin typeface="Attendi Alaska Medium" pitchFamily="2" charset="77"/>
              </a:rPr>
              <a:t>Attendi</a:t>
            </a:r>
            <a:r>
              <a:rPr lang="nl-NL" sz="4000" dirty="0">
                <a:solidFill>
                  <a:srgbClr val="4D81A3"/>
                </a:solidFill>
                <a:latin typeface="Attendi Alaska Medium" pitchFamily="2" charset="77"/>
              </a:rPr>
              <a:t> App</a:t>
            </a:r>
          </a:p>
        </p:txBody>
      </p:sp>
      <p:pic>
        <p:nvPicPr>
          <p:cNvPr id="2" name="Feedbackflow">
            <a:hlinkClick r:id="" action="ppaction://media"/>
            <a:extLst>
              <a:ext uri="{FF2B5EF4-FFF2-40B4-BE49-F238E27FC236}">
                <a16:creationId xmlns:a16="http://schemas.microsoft.com/office/drawing/2014/main" id="{FFDFE6AB-14C6-2F30-470A-FEDB88C35E3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35329" y="3129866"/>
            <a:ext cx="15313342" cy="10187671"/>
          </a:xfrm>
          <a:prstGeom prst="rect">
            <a:avLst/>
          </a:prstGeom>
        </p:spPr>
      </p:pic>
    </p:spTree>
    <p:extLst>
      <p:ext uri="{BB962C8B-B14F-4D97-AF65-F5344CB8AC3E}">
        <p14:creationId xmlns:p14="http://schemas.microsoft.com/office/powerpoint/2010/main" val="137873750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remove"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796F9DC7-A18E-A921-34D5-C6A2633AB020}"/>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9742138F-E52A-C709-3984-CD2220E68A04}"/>
              </a:ext>
            </a:extLst>
          </p:cNvPr>
          <p:cNvSpPr txBox="1"/>
          <p:nvPr/>
        </p:nvSpPr>
        <p:spPr>
          <a:xfrm>
            <a:off x="2092960" y="1113506"/>
            <a:ext cx="20198080" cy="28130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a:latin typeface="Attendi Alaska" pitchFamily="2" charset="77"/>
            </a:endParaRPr>
          </a:p>
          <a:p>
            <a:pPr algn="ctr"/>
            <a:r>
              <a:rPr lang="nl-NL" sz="5400" spc="0">
                <a:solidFill>
                  <a:srgbClr val="672946"/>
                </a:solidFill>
                <a:latin typeface="Attendi Alaska Medium" pitchFamily="2" charset="77"/>
              </a:rPr>
              <a:t>Hoe vermeld ik een probleem?</a:t>
            </a:r>
          </a:p>
          <a:p>
            <a:pPr algn="ctr"/>
            <a:endParaRPr lang="nl-NL" sz="6600" spc="-150">
              <a:latin typeface="Attendi Alaska" pitchFamily="2" charset="77"/>
            </a:endParaRPr>
          </a:p>
        </p:txBody>
      </p:sp>
      <p:sp>
        <p:nvSpPr>
          <p:cNvPr id="9" name="Tekstvak 8">
            <a:extLst>
              <a:ext uri="{FF2B5EF4-FFF2-40B4-BE49-F238E27FC236}">
                <a16:creationId xmlns:a16="http://schemas.microsoft.com/office/drawing/2014/main" id="{575D4A68-1D0A-701F-63FE-3AF91849AC3E}"/>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Demonstratie </a:t>
            </a:r>
            <a:r>
              <a:rPr lang="nl-NL" sz="4000" dirty="0" err="1">
                <a:solidFill>
                  <a:srgbClr val="4D81A3"/>
                </a:solidFill>
                <a:latin typeface="Attendi Alaska Medium" pitchFamily="2" charset="77"/>
              </a:rPr>
              <a:t>Attendi</a:t>
            </a:r>
            <a:r>
              <a:rPr lang="nl-NL" sz="4000" dirty="0">
                <a:solidFill>
                  <a:srgbClr val="4D81A3"/>
                </a:solidFill>
                <a:latin typeface="Attendi Alaska Medium" pitchFamily="2" charset="77"/>
              </a:rPr>
              <a:t> App</a:t>
            </a:r>
          </a:p>
        </p:txBody>
      </p:sp>
      <p:pic>
        <p:nvPicPr>
          <p:cNvPr id="2" name="Probleem melden">
            <a:hlinkClick r:id="" action="ppaction://media"/>
            <a:extLst>
              <a:ext uri="{FF2B5EF4-FFF2-40B4-BE49-F238E27FC236}">
                <a16:creationId xmlns:a16="http://schemas.microsoft.com/office/drawing/2014/main" id="{F076978B-9291-D657-668D-5F12FAE8BA3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76366" y="3125096"/>
            <a:ext cx="15231268" cy="10133069"/>
          </a:xfrm>
          <a:prstGeom prst="rect">
            <a:avLst/>
          </a:prstGeom>
        </p:spPr>
      </p:pic>
    </p:spTree>
    <p:extLst>
      <p:ext uri="{BB962C8B-B14F-4D97-AF65-F5344CB8AC3E}">
        <p14:creationId xmlns:p14="http://schemas.microsoft.com/office/powerpoint/2010/main" val="256264154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Calibri"/>
        <a:ea typeface="Calibri"/>
        <a:cs typeface="Calibri"/>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Calibri"/>
        <a:ea typeface="Calibri"/>
        <a:cs typeface="Calibri"/>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2.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3.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4.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5.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6.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7.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8.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309c498-f0b2-4109-ae3d-b7fc185896e8" xsi:nil="true"/>
    <lcf76f155ced4ddcb4097134ff3c332f xmlns="dbf3886d-0b03-42ef-8dc4-516862c5ce7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3170C9FA753648BBD67BB80C3862BE" ma:contentTypeVersion="12" ma:contentTypeDescription="Een nieuw document maken." ma:contentTypeScope="" ma:versionID="faff30a0ab54efc9a9b01d271fb821b2">
  <xsd:schema xmlns:xsd="http://www.w3.org/2001/XMLSchema" xmlns:xs="http://www.w3.org/2001/XMLSchema" xmlns:p="http://schemas.microsoft.com/office/2006/metadata/properties" xmlns:ns2="dbf3886d-0b03-42ef-8dc4-516862c5ce7c" xmlns:ns3="b309c498-f0b2-4109-ae3d-b7fc185896e8" targetNamespace="http://schemas.microsoft.com/office/2006/metadata/properties" ma:root="true" ma:fieldsID="1e1cefc0b4182762d6d1ade765ab7bcd" ns2:_="" ns3:_="">
    <xsd:import namespace="dbf3886d-0b03-42ef-8dc4-516862c5ce7c"/>
    <xsd:import namespace="b309c498-f0b2-4109-ae3d-b7fc185896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f3886d-0b03-42ef-8dc4-516862c5ce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b272b43-71f8-4d28-8d08-aef0442acf6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09c498-f0b2-4109-ae3d-b7fc185896e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1a86af-e02b-4495-bf88-123d262e4cca}" ma:internalName="TaxCatchAll" ma:showField="CatchAllData" ma:web="b309c498-f0b2-4109-ae3d-b7fc18589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2BBD0C-6E39-487E-A91A-5A51687A4CC9}">
  <ds:schemaRefs>
    <ds:schemaRef ds:uri="http://schemas.microsoft.com/sharepoint/v3/contenttype/forms"/>
  </ds:schemaRefs>
</ds:datastoreItem>
</file>

<file path=customXml/itemProps2.xml><?xml version="1.0" encoding="utf-8"?>
<ds:datastoreItem xmlns:ds="http://schemas.openxmlformats.org/officeDocument/2006/customXml" ds:itemID="{E3279BC1-223A-43DE-BB54-E49EBA280C1B}">
  <ds:schemaRefs>
    <ds:schemaRef ds:uri="http://purl.org/dc/elements/1.1/"/>
    <ds:schemaRef ds:uri="b309c498-f0b2-4109-ae3d-b7fc185896e8"/>
    <ds:schemaRef ds:uri="dbf3886d-0b03-42ef-8dc4-516862c5ce7c"/>
    <ds:schemaRef ds:uri="http://www.w3.org/XML/1998/namespace"/>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AD86E3F-EE49-4D95-844E-1A626C3A1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f3886d-0b03-42ef-8dc4-516862c5ce7c"/>
    <ds:schemaRef ds:uri="b309c498-f0b2-4109-ae3d-b7fc18589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934</TotalTime>
  <Words>555</Words>
  <Application>Microsoft Macintosh PowerPoint</Application>
  <PresentationFormat>Aangepast</PresentationFormat>
  <Paragraphs>52</Paragraphs>
  <Slides>10</Slides>
  <Notes>10</Notes>
  <HiddenSlides>0</HiddenSlides>
  <MMClips>3</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10</vt:i4>
      </vt:variant>
    </vt:vector>
  </HeadingPairs>
  <TitlesOfParts>
    <vt:vector size="18" baseType="lpstr">
      <vt:lpstr>Arial</vt:lpstr>
      <vt:lpstr>Attendi Alaska</vt:lpstr>
      <vt:lpstr>Attendi Alaska Medium</vt:lpstr>
      <vt:lpstr>Calibri</vt:lpstr>
      <vt:lpstr>Calibri Light</vt:lpstr>
      <vt:lpstr>Helvetica</vt:lpstr>
      <vt:lpstr>Montserrat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Daan Ekelschot</cp:lastModifiedBy>
  <cp:revision>10</cp:revision>
  <dcterms:modified xsi:type="dcterms:W3CDTF">2025-05-21T15:08:08Z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0x010100503170C9FA753648BBD67BB80C3862BE</vt:lpwstr>
  </property>
  <property fmtid="{D5CDD505-2E9C-101B-9397-08002B2CF9AE}" pid="3" name="MediaServiceImageTags">
    <vt:lpwstr/>
  </property>
</Properties>
</file>