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5"/>
  </p:notesMasterIdLst>
  <p:sldIdLst>
    <p:sldId id="256" r:id="rId5"/>
    <p:sldId id="280" r:id="rId6"/>
    <p:sldId id="507" r:id="rId7"/>
    <p:sldId id="496" r:id="rId8"/>
    <p:sldId id="497" r:id="rId9"/>
    <p:sldId id="501" r:id="rId10"/>
    <p:sldId id="508" r:id="rId11"/>
    <p:sldId id="502" r:id="rId12"/>
    <p:sldId id="503" r:id="rId13"/>
    <p:sldId id="509" r:id="rId14"/>
    <p:sldId id="514" r:id="rId15"/>
    <p:sldId id="450" r:id="rId16"/>
    <p:sldId id="511" r:id="rId17"/>
    <p:sldId id="512" r:id="rId18"/>
    <p:sldId id="513" r:id="rId19"/>
    <p:sldId id="441" r:id="rId20"/>
    <p:sldId id="452" r:id="rId21"/>
    <p:sldId id="454" r:id="rId22"/>
    <p:sldId id="468" r:id="rId23"/>
    <p:sldId id="504"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1pPr>
    <a:lvl2pPr marL="0" marR="0" indent="4572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2pPr>
    <a:lvl3pPr marL="0" marR="0" indent="9144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3pPr>
    <a:lvl4pPr marL="0" marR="0" indent="13716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4pPr>
    <a:lvl5pPr marL="0" marR="0" indent="18288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5pPr>
    <a:lvl6pPr marL="0" marR="0" indent="22860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6pPr>
    <a:lvl7pPr marL="0" marR="0" indent="27432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7pPr>
    <a:lvl8pPr marL="0" marR="0" indent="32004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8pPr>
    <a:lvl9pPr marL="0" marR="0" indent="365760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89D410-1355-CFC7-77BB-2C63A4564E7E}" name="daan ekelschot" initials="de" userId="f59e24aded085146" providerId="Windows Live"/>
  <p188:author id="{96239B25-8E5B-3D97-C963-C3814F240808}" name="Roos Hendriksen" initials="RH" userId="S::roos@attendi.nl::0a33ada1-9a85-47b9-b0a9-31dbf46a2480" providerId="AD"/>
  <p188:author id="{CE350D62-86A5-3376-7FD9-3FAED0F4E381}" name="Berend Jutte" initials="BJ" userId="S::berend@attendi.nl::b88a7459-1557-4c49-babf-4eee4c8528b0" providerId="AD"/>
  <p188:author id="{610D0573-61EC-5696-D11C-90D9180D284B}" name="Manon Bos" initials="MB" userId="S::manon@attendi.nl::4749f821-8a52-4dd7-b6e2-d5ef912466e9" providerId="AD"/>
  <p188:author id="{9A9297EB-C026-6721-612C-99F1191BB946}" name="Hidde Schwietert" initials="" userId="S::hidde@attendi.nl::df906407-8971-484b-86d2-b18dd84d13b0" providerId="AD"/>
  <p188:author id="{C2C0A4F7-DC04-6492-CD56-30995B9C807F}" name="Daan Ekelschot" initials="" userId="S::daan@attendi.nl::509189d7-88ae-49f3-98ff-e936e84079d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7F1"/>
    <a:srgbClr val="F2EFE9"/>
    <a:srgbClr val="672946"/>
    <a:srgbClr val="4D81A3"/>
    <a:srgbClr val="0B6551"/>
    <a:srgbClr val="B4D0C9"/>
    <a:srgbClr val="FF90F0"/>
    <a:srgbClr val="FEC7F6"/>
    <a:srgbClr val="0671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B0B6F2-0E89-274B-8ED7-81C5918E03F4}" v="14" dt="2025-05-22T10:01:30.23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aj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aj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03"/>
    <p:restoredTop sz="94217"/>
  </p:normalViewPr>
  <p:slideViewPr>
    <p:cSldViewPr snapToGrid="0">
      <p:cViewPr varScale="1">
        <p:scale>
          <a:sx n="104" d="100"/>
          <a:sy n="104" d="100"/>
        </p:scale>
        <p:origin x="4208"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an Ekelschot" userId="509189d7-88ae-49f3-98ff-e936e84079da" providerId="ADAL" clId="{E4B0B6F2-0E89-274B-8ED7-81C5918E03F4}"/>
    <pc:docChg chg="undo custSel addSld modSld">
      <pc:chgData name="Daan Ekelschot" userId="509189d7-88ae-49f3-98ff-e936e84079da" providerId="ADAL" clId="{E4B0B6F2-0E89-274B-8ED7-81C5918E03F4}" dt="2025-05-22T10:01:32.109" v="299" actId="1076"/>
      <pc:docMkLst>
        <pc:docMk/>
      </pc:docMkLst>
      <pc:sldChg chg="modSp mod">
        <pc:chgData name="Daan Ekelschot" userId="509189d7-88ae-49f3-98ff-e936e84079da" providerId="ADAL" clId="{E4B0B6F2-0E89-274B-8ED7-81C5918E03F4}" dt="2025-05-21T09:17:53.832" v="3" actId="20577"/>
        <pc:sldMkLst>
          <pc:docMk/>
          <pc:sldMk cId="0" sldId="256"/>
        </pc:sldMkLst>
        <pc:spChg chg="mod">
          <ac:chgData name="Daan Ekelschot" userId="509189d7-88ae-49f3-98ff-e936e84079da" providerId="ADAL" clId="{E4B0B6F2-0E89-274B-8ED7-81C5918E03F4}" dt="2025-05-21T09:17:53.832" v="3" actId="20577"/>
          <ac:spMkLst>
            <pc:docMk/>
            <pc:sldMk cId="0" sldId="256"/>
            <ac:spMk id="185" creationId="{00000000-0000-0000-0000-000000000000}"/>
          </ac:spMkLst>
        </pc:spChg>
      </pc:sldChg>
      <pc:sldChg chg="modSp mod">
        <pc:chgData name="Daan Ekelschot" userId="509189d7-88ae-49f3-98ff-e936e84079da" providerId="ADAL" clId="{E4B0B6F2-0E89-274B-8ED7-81C5918E03F4}" dt="2025-05-21T09:20:34.503" v="239" actId="20577"/>
        <pc:sldMkLst>
          <pc:docMk/>
          <pc:sldMk cId="3044597966" sldId="280"/>
        </pc:sldMkLst>
        <pc:spChg chg="mod">
          <ac:chgData name="Daan Ekelschot" userId="509189d7-88ae-49f3-98ff-e936e84079da" providerId="ADAL" clId="{E4B0B6F2-0E89-274B-8ED7-81C5918E03F4}" dt="2025-05-21T09:20:34.503" v="239" actId="20577"/>
          <ac:spMkLst>
            <pc:docMk/>
            <pc:sldMk cId="3044597966" sldId="280"/>
            <ac:spMk id="6" creationId="{8B3D688A-FE6F-8D54-E133-5081B7B12CC7}"/>
          </ac:spMkLst>
        </pc:spChg>
      </pc:sldChg>
      <pc:sldChg chg="add setBg">
        <pc:chgData name="Daan Ekelschot" userId="509189d7-88ae-49f3-98ff-e936e84079da" providerId="ADAL" clId="{E4B0B6F2-0E89-274B-8ED7-81C5918E03F4}" dt="2025-05-21T09:21:55.702" v="245"/>
        <pc:sldMkLst>
          <pc:docMk/>
          <pc:sldMk cId="4275761032" sldId="441"/>
        </pc:sldMkLst>
      </pc:sldChg>
      <pc:sldChg chg="add setBg">
        <pc:chgData name="Daan Ekelschot" userId="509189d7-88ae-49f3-98ff-e936e84079da" providerId="ADAL" clId="{E4B0B6F2-0E89-274B-8ED7-81C5918E03F4}" dt="2025-05-21T09:21:55.702" v="245"/>
        <pc:sldMkLst>
          <pc:docMk/>
          <pc:sldMk cId="1533381098" sldId="450"/>
        </pc:sldMkLst>
      </pc:sldChg>
      <pc:sldChg chg="add setBg">
        <pc:chgData name="Daan Ekelschot" userId="509189d7-88ae-49f3-98ff-e936e84079da" providerId="ADAL" clId="{E4B0B6F2-0E89-274B-8ED7-81C5918E03F4}" dt="2025-05-21T09:21:55.702" v="245"/>
        <pc:sldMkLst>
          <pc:docMk/>
          <pc:sldMk cId="1484206529" sldId="452"/>
        </pc:sldMkLst>
      </pc:sldChg>
      <pc:sldChg chg="add setBg">
        <pc:chgData name="Daan Ekelschot" userId="509189d7-88ae-49f3-98ff-e936e84079da" providerId="ADAL" clId="{E4B0B6F2-0E89-274B-8ED7-81C5918E03F4}" dt="2025-05-21T09:21:55.702" v="245"/>
        <pc:sldMkLst>
          <pc:docMk/>
          <pc:sldMk cId="2579883369" sldId="454"/>
        </pc:sldMkLst>
      </pc:sldChg>
      <pc:sldChg chg="add setBg">
        <pc:chgData name="Daan Ekelschot" userId="509189d7-88ae-49f3-98ff-e936e84079da" providerId="ADAL" clId="{E4B0B6F2-0E89-274B-8ED7-81C5918E03F4}" dt="2025-05-21T09:21:55.702" v="245"/>
        <pc:sldMkLst>
          <pc:docMk/>
          <pc:sldMk cId="1699671197" sldId="468"/>
        </pc:sldMkLst>
      </pc:sldChg>
      <pc:sldChg chg="setBg">
        <pc:chgData name="Daan Ekelschot" userId="509189d7-88ae-49f3-98ff-e936e84079da" providerId="ADAL" clId="{E4B0B6F2-0E89-274B-8ED7-81C5918E03F4}" dt="2025-05-21T09:21:24.590" v="242"/>
        <pc:sldMkLst>
          <pc:docMk/>
          <pc:sldMk cId="2562641543" sldId="503"/>
        </pc:sldMkLst>
      </pc:sldChg>
      <pc:sldChg chg="addSp modSp add setBg">
        <pc:chgData name="Daan Ekelschot" userId="509189d7-88ae-49f3-98ff-e936e84079da" providerId="ADAL" clId="{E4B0B6F2-0E89-274B-8ED7-81C5918E03F4}" dt="2025-05-22T10:00:44.845" v="293"/>
        <pc:sldMkLst>
          <pc:docMk/>
          <pc:sldMk cId="4268417730" sldId="509"/>
        </pc:sldMkLst>
        <pc:picChg chg="add mod">
          <ac:chgData name="Daan Ekelschot" userId="509189d7-88ae-49f3-98ff-e936e84079da" providerId="ADAL" clId="{E4B0B6F2-0E89-274B-8ED7-81C5918E03F4}" dt="2025-05-22T10:00:44.845" v="293"/>
          <ac:picMkLst>
            <pc:docMk/>
            <pc:sldMk cId="4268417730" sldId="509"/>
            <ac:picMk id="5" creationId="{6069140E-7A11-E057-3814-6FEDCB21B858}"/>
          </ac:picMkLst>
        </pc:picChg>
      </pc:sldChg>
      <pc:sldChg chg="add setBg">
        <pc:chgData name="Daan Ekelschot" userId="509189d7-88ae-49f3-98ff-e936e84079da" providerId="ADAL" clId="{E4B0B6F2-0E89-274B-8ED7-81C5918E03F4}" dt="2025-05-21T09:22:06.932" v="246"/>
        <pc:sldMkLst>
          <pc:docMk/>
          <pc:sldMk cId="3576073085" sldId="511"/>
        </pc:sldMkLst>
      </pc:sldChg>
      <pc:sldChg chg="add setBg">
        <pc:chgData name="Daan Ekelschot" userId="509189d7-88ae-49f3-98ff-e936e84079da" providerId="ADAL" clId="{E4B0B6F2-0E89-274B-8ED7-81C5918E03F4}" dt="2025-05-21T09:22:06.932" v="246"/>
        <pc:sldMkLst>
          <pc:docMk/>
          <pc:sldMk cId="4080917852" sldId="512"/>
        </pc:sldMkLst>
      </pc:sldChg>
      <pc:sldChg chg="modSp add mod setBg">
        <pc:chgData name="Daan Ekelschot" userId="509189d7-88ae-49f3-98ff-e936e84079da" providerId="ADAL" clId="{E4B0B6F2-0E89-274B-8ED7-81C5918E03F4}" dt="2025-05-21T09:23:20.397" v="292" actId="20577"/>
        <pc:sldMkLst>
          <pc:docMk/>
          <pc:sldMk cId="1705889626" sldId="513"/>
        </pc:sldMkLst>
        <pc:spChg chg="mod">
          <ac:chgData name="Daan Ekelschot" userId="509189d7-88ae-49f3-98ff-e936e84079da" providerId="ADAL" clId="{E4B0B6F2-0E89-274B-8ED7-81C5918E03F4}" dt="2025-05-21T09:23:20.397" v="292" actId="20577"/>
          <ac:spMkLst>
            <pc:docMk/>
            <pc:sldMk cId="1705889626" sldId="513"/>
            <ac:spMk id="6" creationId="{F92E728D-B999-8939-4C21-4A48749E317D}"/>
          </ac:spMkLst>
        </pc:spChg>
      </pc:sldChg>
      <pc:sldChg chg="addSp delSp modSp add mod setBg">
        <pc:chgData name="Daan Ekelschot" userId="509189d7-88ae-49f3-98ff-e936e84079da" providerId="ADAL" clId="{E4B0B6F2-0E89-274B-8ED7-81C5918E03F4}" dt="2025-05-22T10:01:32.109" v="299" actId="1076"/>
        <pc:sldMkLst>
          <pc:docMk/>
          <pc:sldMk cId="2929654252" sldId="514"/>
        </pc:sldMkLst>
        <pc:picChg chg="del">
          <ac:chgData name="Daan Ekelschot" userId="509189d7-88ae-49f3-98ff-e936e84079da" providerId="ADAL" clId="{E4B0B6F2-0E89-274B-8ED7-81C5918E03F4}" dt="2025-05-22T10:01:21.290" v="297" actId="478"/>
          <ac:picMkLst>
            <pc:docMk/>
            <pc:sldMk cId="2929654252" sldId="514"/>
            <ac:picMk id="2" creationId="{1F61846E-775A-EE09-5496-BDA233846558}"/>
          </ac:picMkLst>
        </pc:picChg>
        <pc:picChg chg="add mod">
          <ac:chgData name="Daan Ekelschot" userId="509189d7-88ae-49f3-98ff-e936e84079da" providerId="ADAL" clId="{E4B0B6F2-0E89-274B-8ED7-81C5918E03F4}" dt="2025-05-22T10:01:32.109" v="299" actId="1076"/>
          <ac:picMkLst>
            <pc:docMk/>
            <pc:sldMk cId="2929654252" sldId="514"/>
            <ac:picMk id="5" creationId="{3BBC4181-2D2A-404C-AF5F-55881F5ECBD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xfrm>
            <a:off x="1143000" y="685800"/>
            <a:ext cx="4572000" cy="3429000"/>
          </a:xfrm>
          <a:prstGeom prst="rect">
            <a:avLst/>
          </a:prstGeom>
        </p:spPr>
        <p:txBody>
          <a:bodyPr/>
          <a:lstStyle/>
          <a:p>
            <a:endParaRPr/>
          </a:p>
        </p:txBody>
      </p:sp>
      <p:sp>
        <p:nvSpPr>
          <p:cNvPr id="180" name="Shape 18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Calibri"/>
      </a:defRPr>
    </a:lvl1pPr>
    <a:lvl2pPr indent="228600" defTabSz="1828800" latinLnBrk="0">
      <a:defRPr sz="2400">
        <a:latin typeface="+mj-lt"/>
        <a:ea typeface="+mj-ea"/>
        <a:cs typeface="+mj-cs"/>
        <a:sym typeface="Calibri"/>
      </a:defRPr>
    </a:lvl2pPr>
    <a:lvl3pPr indent="457200" defTabSz="1828800" latinLnBrk="0">
      <a:defRPr sz="2400">
        <a:latin typeface="+mj-lt"/>
        <a:ea typeface="+mj-ea"/>
        <a:cs typeface="+mj-cs"/>
        <a:sym typeface="Calibri"/>
      </a:defRPr>
    </a:lvl3pPr>
    <a:lvl4pPr indent="685800" defTabSz="1828800" latinLnBrk="0">
      <a:defRPr sz="2400">
        <a:latin typeface="+mj-lt"/>
        <a:ea typeface="+mj-ea"/>
        <a:cs typeface="+mj-cs"/>
        <a:sym typeface="Calibri"/>
      </a:defRPr>
    </a:lvl4pPr>
    <a:lvl5pPr indent="914400" defTabSz="1828800" latinLnBrk="0">
      <a:defRPr sz="2400">
        <a:latin typeface="+mj-lt"/>
        <a:ea typeface="+mj-ea"/>
        <a:cs typeface="+mj-cs"/>
        <a:sym typeface="Calibri"/>
      </a:defRPr>
    </a:lvl5pPr>
    <a:lvl6pPr indent="1143000" defTabSz="1828800" latinLnBrk="0">
      <a:defRPr sz="2400">
        <a:latin typeface="+mj-lt"/>
        <a:ea typeface="+mj-ea"/>
        <a:cs typeface="+mj-cs"/>
        <a:sym typeface="Calibri"/>
      </a:defRPr>
    </a:lvl6pPr>
    <a:lvl7pPr indent="1371600" defTabSz="1828800" latinLnBrk="0">
      <a:defRPr sz="2400">
        <a:latin typeface="+mj-lt"/>
        <a:ea typeface="+mj-ea"/>
        <a:cs typeface="+mj-cs"/>
        <a:sym typeface="Calibri"/>
      </a:defRPr>
    </a:lvl7pPr>
    <a:lvl8pPr indent="1600200" defTabSz="1828800" latinLnBrk="0">
      <a:defRPr sz="2400">
        <a:latin typeface="+mj-lt"/>
        <a:ea typeface="+mj-ea"/>
        <a:cs typeface="+mj-cs"/>
        <a:sym typeface="Calibri"/>
      </a:defRPr>
    </a:lvl8pPr>
    <a:lvl9pPr indent="1828800" defTabSz="1828800" latinLnBrk="0">
      <a:defRPr sz="24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L"/>
          </a:p>
        </p:txBody>
      </p:sp>
    </p:spTree>
    <p:extLst>
      <p:ext uri="{BB962C8B-B14F-4D97-AF65-F5344CB8AC3E}">
        <p14:creationId xmlns:p14="http://schemas.microsoft.com/office/powerpoint/2010/main" val="2089343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A0498-BBED-A30A-7F31-EA563BF91E3F}"/>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028B444C-B3AA-9271-0833-009A72E293A5}"/>
              </a:ext>
            </a:extLst>
          </p:cNvPr>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a:extLst>
              <a:ext uri="{FF2B5EF4-FFF2-40B4-BE49-F238E27FC236}">
                <a16:creationId xmlns:a16="http://schemas.microsoft.com/office/drawing/2014/main" id="{229B704E-86DE-9F90-07B3-80ECA49A364C}"/>
              </a:ext>
            </a:extLst>
          </p:cNvPr>
          <p:cNvSpPr>
            <a:spLocks noGrp="1"/>
          </p:cNvSpPr>
          <p:nvPr>
            <p:ph type="body" sz="quarter" idx="1"/>
          </p:nvPr>
        </p:nvSpPr>
        <p:spPr>
          <a:prstGeom prst="rect">
            <a:avLst/>
          </a:prstGeom>
        </p:spPr>
        <p:txBody>
          <a:bodyPr/>
          <a:lstStyle/>
          <a:p>
            <a:pPr defTabSz="914400">
              <a:defRPr sz="1200"/>
            </a:pPr>
            <a:r>
              <a:rPr lang="nl-NL" dirty="0"/>
              <a:t>Leg stap voor stap uit hoe Spraakgestuurd Rapporteren werkt in de browser:</a:t>
            </a:r>
          </a:p>
          <a:p>
            <a:pPr marL="171450" indent="-171450" defTabSz="914400">
              <a:buFontTx/>
              <a:buChar char="-"/>
              <a:defRPr sz="1200"/>
            </a:pPr>
            <a:r>
              <a:rPr lang="nl-NL" dirty="0"/>
              <a:t>Klik rechts naast de adresbalk op de roze microfoon, hierdoor opent zich een venster waardoor </a:t>
            </a:r>
            <a:r>
              <a:rPr lang="nl-NL" dirty="0" err="1"/>
              <a:t>Attendi</a:t>
            </a:r>
            <a:r>
              <a:rPr lang="nl-NL" dirty="0"/>
              <a:t> gebruikt kan worden.</a:t>
            </a:r>
          </a:p>
          <a:p>
            <a:pPr marL="171450" indent="-171450" defTabSz="914400">
              <a:buFontTx/>
              <a:buChar char="-"/>
              <a:defRPr sz="1200"/>
            </a:pPr>
            <a:r>
              <a:rPr lang="nl-NL" dirty="0"/>
              <a:t>Door op de roze microfoon te klikken hoor je een piep(mits geluid aan staat) en begint de opname. Om te beëindigen druk je nogmaals op de microfoon</a:t>
            </a:r>
          </a:p>
          <a:p>
            <a:pPr marL="171450" indent="-171450" defTabSz="914400">
              <a:buFontTx/>
              <a:buChar char="-"/>
              <a:defRPr sz="1200"/>
            </a:pPr>
            <a:r>
              <a:rPr lang="nl-NL" dirty="0" err="1"/>
              <a:t>Attendi</a:t>
            </a:r>
            <a:r>
              <a:rPr lang="nl-NL" dirty="0"/>
              <a:t> plaats automatisch de volgende leestekens op basis van de context van de ingesproken tekst: komma, punt, dubbele punt en vraagteken. Andere leestekens kunnen worden uitgesproken (zie flyer)</a:t>
            </a:r>
          </a:p>
          <a:p>
            <a:pPr marL="171450" indent="-171450" defTabSz="914400">
              <a:buFontTx/>
              <a:buChar char="-"/>
              <a:defRPr sz="1200"/>
            </a:pPr>
            <a:r>
              <a:rPr lang="nl-NL" dirty="0"/>
              <a:t>Bijna alle afkortingen worden voluit geschreven, dit </a:t>
            </a:r>
            <a:r>
              <a:rPr lang="nl-NL" dirty="0" err="1"/>
              <a:t>tbv</a:t>
            </a:r>
            <a:r>
              <a:rPr lang="nl-NL" dirty="0"/>
              <a:t> de leesbaarheid van de rapportage.</a:t>
            </a:r>
          </a:p>
          <a:p>
            <a:pPr marL="171450" indent="-171450" defTabSz="914400">
              <a:buFontTx/>
              <a:buChar char="-"/>
              <a:defRPr sz="1200"/>
            </a:pPr>
            <a:r>
              <a:rPr lang="nl-NL" dirty="0"/>
              <a:t>Eenheden zoals centimeter worden wel afgekort, net als </a:t>
            </a:r>
            <a:r>
              <a:rPr lang="nl-NL" dirty="0" err="1"/>
              <a:t>dhr</a:t>
            </a:r>
            <a:r>
              <a:rPr lang="nl-NL" dirty="0"/>
              <a:t> en mw.</a:t>
            </a:r>
          </a:p>
          <a:p>
            <a:pPr marL="171450" indent="-171450" defTabSz="914400">
              <a:buFontTx/>
              <a:buChar char="-"/>
              <a:defRPr sz="1200"/>
            </a:pPr>
            <a:r>
              <a:rPr lang="nl-NL" dirty="0"/>
              <a:t>Cijfers worden weergegeven als getallen</a:t>
            </a:r>
          </a:p>
          <a:p>
            <a:pPr marL="171450" indent="-171450" defTabSz="914400">
              <a:buFontTx/>
              <a:buChar char="-"/>
              <a:defRPr sz="1200"/>
            </a:pPr>
            <a:r>
              <a:rPr lang="nl-NL" dirty="0"/>
              <a:t>Medisch vakjargon en medicatienamen worden herkend.</a:t>
            </a:r>
          </a:p>
          <a:p>
            <a:pPr marL="171450" indent="-171450" defTabSz="914400">
              <a:buFontTx/>
              <a:buChar char="-"/>
              <a:defRPr sz="1200"/>
            </a:pPr>
            <a:r>
              <a:rPr lang="nl-NL" dirty="0"/>
              <a:t>De microfoon werkt ook als pauze-knop. Hierdoor kan je altijd jouw rapportage opdelen in een aantal delen.</a:t>
            </a:r>
          </a:p>
          <a:p>
            <a:pPr marL="171450" indent="-171450" defTabSz="914400">
              <a:buFontTx/>
              <a:buChar char="-"/>
              <a:defRPr sz="1200"/>
            </a:pPr>
            <a:endParaRPr lang="nl-NL" dirty="0"/>
          </a:p>
          <a:p>
            <a:pPr marL="171450" indent="-171450" defTabSz="914400">
              <a:buFontTx/>
              <a:buChar char="-"/>
              <a:defRPr sz="1200"/>
            </a:pPr>
            <a:r>
              <a:rPr lang="nl-NL" dirty="0"/>
              <a:t>Schrijfhulp uitleggen:</a:t>
            </a:r>
          </a:p>
          <a:p>
            <a:pPr marL="171450" indent="-171450" defTabSz="914400">
              <a:buFontTx/>
              <a:buChar char="-"/>
              <a:defRPr sz="1200"/>
            </a:pPr>
            <a:r>
              <a:rPr lang="nl-NL" dirty="0"/>
              <a:t>Er zijn verschillende commando’s/opdrachten die je uit kunt spreken. Hierdoor wordt er automatisch iets met je tekst gedaan.</a:t>
            </a:r>
          </a:p>
          <a:p>
            <a:pPr marL="171450" indent="-171450" defTabSz="914400">
              <a:buFontTx/>
              <a:buChar char="-"/>
              <a:defRPr sz="1200"/>
            </a:pPr>
            <a:r>
              <a:rPr lang="nl-NL" dirty="0"/>
              <a:t>SOEP/SOAP/TIME </a:t>
            </a:r>
          </a:p>
          <a:p>
            <a:pPr marL="171450" indent="-171450" defTabSz="914400">
              <a:buFontTx/>
              <a:buChar char="-"/>
              <a:defRPr sz="1200"/>
            </a:pPr>
            <a:r>
              <a:rPr lang="nl-NL" dirty="0"/>
              <a:t>Verbeter rapportage</a:t>
            </a:r>
          </a:p>
          <a:p>
            <a:pPr marL="171450" indent="-171450" defTabSz="914400">
              <a:buFontTx/>
              <a:buChar char="-"/>
              <a:defRPr sz="1200"/>
            </a:pPr>
            <a:r>
              <a:rPr lang="nl-NL" dirty="0"/>
              <a:t>Volgende Alinea</a:t>
            </a:r>
          </a:p>
          <a:p>
            <a:pPr marL="171450" indent="-171450" defTabSz="914400">
              <a:buFontTx/>
              <a:buChar char="-"/>
              <a:defRPr sz="1200"/>
            </a:pPr>
            <a:r>
              <a:rPr lang="nl-NL" dirty="0" err="1"/>
              <a:t>Bullet</a:t>
            </a:r>
            <a:r>
              <a:rPr lang="nl-NL" dirty="0"/>
              <a:t>(opsomming)</a:t>
            </a:r>
          </a:p>
        </p:txBody>
      </p:sp>
    </p:spTree>
    <p:extLst>
      <p:ext uri="{BB962C8B-B14F-4D97-AF65-F5344CB8AC3E}">
        <p14:creationId xmlns:p14="http://schemas.microsoft.com/office/powerpoint/2010/main" val="3814395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49270-B6EE-0AFF-1846-09C4E9C819D7}"/>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E806A706-2890-AD13-8A39-507EDC946365}"/>
              </a:ext>
            </a:extLst>
          </p:cNvPr>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a:extLst>
              <a:ext uri="{FF2B5EF4-FFF2-40B4-BE49-F238E27FC236}">
                <a16:creationId xmlns:a16="http://schemas.microsoft.com/office/drawing/2014/main" id="{B1ADA2BB-5A1B-267E-1413-E31A6CF3F3FE}"/>
              </a:ext>
            </a:extLst>
          </p:cNvPr>
          <p:cNvSpPr>
            <a:spLocks noGrp="1"/>
          </p:cNvSpPr>
          <p:nvPr>
            <p:ph type="body" sz="quarter" idx="1"/>
          </p:nvPr>
        </p:nvSpPr>
        <p:spPr>
          <a:prstGeom prst="rect">
            <a:avLst/>
          </a:prstGeom>
        </p:spPr>
        <p:txBody>
          <a:bodyPr/>
          <a:lstStyle/>
          <a:p>
            <a:pPr defTabSz="914400">
              <a:defRPr sz="1200"/>
            </a:pPr>
            <a:r>
              <a:rPr lang="nl-NL" dirty="0" err="1"/>
              <a:t>Attendi</a:t>
            </a:r>
            <a:r>
              <a:rPr lang="nl-NL" dirty="0"/>
              <a:t> maakt gebruik van veilige AI en met Schrijfhulp wordt jou rapportage op basis van AI gegenereerd. Dit is in beheer van </a:t>
            </a:r>
            <a:r>
              <a:rPr lang="nl-NL" dirty="0" err="1"/>
              <a:t>Attendi</a:t>
            </a:r>
            <a:r>
              <a:rPr lang="nl-NL" dirty="0"/>
              <a:t> en is veilig te gebruiken. Ondanks dat we het systeem zo goed mogelijk proberen te leren begrijpen wat er wordt gezegd en waarover de rapportage gaat, kan het zijn dat er fouten in staan. Controleer daarom altijd de uitkomst van het verslag voordat je deze plaatst in het dossier van de cliënt.</a:t>
            </a:r>
            <a:endParaRPr dirty="0"/>
          </a:p>
        </p:txBody>
      </p:sp>
    </p:spTree>
    <p:extLst>
      <p:ext uri="{BB962C8B-B14F-4D97-AF65-F5344CB8AC3E}">
        <p14:creationId xmlns:p14="http://schemas.microsoft.com/office/powerpoint/2010/main" val="1700381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Met spraakgestuurd rapporteren kan je je rapportage inspreken samen of in het bijzijn van de cliënt. Nu lees je misschien na het typen de rapportage nog voor aan de cliënt  of je bespreekt het wellicht helemaal niet met de cliënt. Dit verhoogd de transparantie naar de cliënt en de cliënt heeft meer verantwoordelijkheid over zijn of haar eigen zorgproces.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dirty="0"/>
          </a:p>
        </p:txBody>
      </p:sp>
    </p:spTree>
    <p:extLst>
      <p:ext uri="{BB962C8B-B14F-4D97-AF65-F5344CB8AC3E}">
        <p14:creationId xmlns:p14="http://schemas.microsoft.com/office/powerpoint/2010/main" val="1728929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5C79B-0049-B3BE-5ABE-0740454012E4}"/>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4B1D7C7D-CCEC-7FB9-EF94-815861A7071D}"/>
              </a:ext>
            </a:extLst>
          </p:cNvPr>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a:extLst>
              <a:ext uri="{FF2B5EF4-FFF2-40B4-BE49-F238E27FC236}">
                <a16:creationId xmlns:a16="http://schemas.microsoft.com/office/drawing/2014/main" id="{EB39E21C-F68D-9B0E-2429-142D50372E80}"/>
              </a:ext>
            </a:extLst>
          </p:cNvPr>
          <p:cNvSpPr>
            <a:spLocks noGrp="1"/>
          </p:cNvSpPr>
          <p:nvPr>
            <p:ph type="body" sz="quarter" idx="1"/>
          </p:nvPr>
        </p:nvSpPr>
        <p:spPr>
          <a:prstGeom prst="rect">
            <a:avLst/>
          </a:prstGeom>
        </p:spPr>
        <p:txBody>
          <a:bodyPr/>
          <a:lstStyle/>
          <a:p>
            <a:pPr defTabSz="914400">
              <a:defRPr sz="1200"/>
            </a:pPr>
            <a:r>
              <a:rPr lang="nl-NL" dirty="0"/>
              <a:t>Met spraakgestuurd rapporteren kan je de cliënt goed betrekken bij het zorgproces. Aan de hand van deze richtlijn kan je voorbeelden geven.</a:t>
            </a:r>
            <a:endParaRPr dirty="0"/>
          </a:p>
        </p:txBody>
      </p:sp>
    </p:spTree>
    <p:extLst>
      <p:ext uri="{BB962C8B-B14F-4D97-AF65-F5344CB8AC3E}">
        <p14:creationId xmlns:p14="http://schemas.microsoft.com/office/powerpoint/2010/main" val="512677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5C79B-0049-B3BE-5ABE-0740454012E4}"/>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4B1D7C7D-CCEC-7FB9-EF94-815861A7071D}"/>
              </a:ext>
            </a:extLst>
          </p:cNvPr>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a:extLst>
              <a:ext uri="{FF2B5EF4-FFF2-40B4-BE49-F238E27FC236}">
                <a16:creationId xmlns:a16="http://schemas.microsoft.com/office/drawing/2014/main" id="{EB39E21C-F68D-9B0E-2429-142D50372E80}"/>
              </a:ext>
            </a:extLst>
          </p:cNvPr>
          <p:cNvSpPr>
            <a:spLocks noGrp="1"/>
          </p:cNvSpPr>
          <p:nvPr>
            <p:ph type="body" sz="quarter" idx="1"/>
          </p:nvPr>
        </p:nvSpPr>
        <p:spPr>
          <a:prstGeom prst="rect">
            <a:avLst/>
          </a:prstGeom>
        </p:spPr>
        <p:txBody>
          <a:bodyPr/>
          <a:lstStyle/>
          <a:p>
            <a:pPr marL="0" lvl="0" indent="0" algn="l" rtl="0">
              <a:spcBef>
                <a:spcPts val="0"/>
              </a:spcBef>
              <a:spcAft>
                <a:spcPts val="0"/>
              </a:spcAft>
              <a:buNone/>
            </a:pPr>
            <a:r>
              <a:rPr lang="nl-NL" dirty="0"/>
              <a:t>Geef voorbeelden over de aanpak van rapporteren in bijzijn cliënt: </a:t>
            </a:r>
          </a:p>
          <a:p>
            <a:pPr marL="171450" lvl="0" indent="-171450" algn="l" rtl="0">
              <a:spcBef>
                <a:spcPts val="0"/>
              </a:spcBef>
              <a:spcAft>
                <a:spcPts val="0"/>
              </a:spcAft>
              <a:buFontTx/>
              <a:buChar char="-"/>
            </a:pPr>
            <a:r>
              <a:rPr lang="nl-NL" dirty="0"/>
              <a:t>Maak jezelf eerst comfortabel met het spraakgestuurd rapporteren. Kies daarna bv een cliënt uit waar je je vertrouwd bij voelt om te starten. Leg uit wat je gaat doen. Gebruik het piepje bij indrukken van de microfoon dat client even stil is</a:t>
            </a:r>
          </a:p>
          <a:p>
            <a:pPr marL="171450" lvl="0" indent="-171450" algn="l" rtl="0">
              <a:spcBef>
                <a:spcPts val="0"/>
              </a:spcBef>
              <a:spcAft>
                <a:spcPts val="0"/>
              </a:spcAft>
              <a:buFontTx/>
              <a:buChar char="-"/>
            </a:pPr>
            <a:r>
              <a:rPr lang="nl-NL" dirty="0"/>
              <a:t>Niet voor alle cliënten kan het geschikt zijn om in bijzijn spraakgestuurd te rapporteren. Maak hier een afweging en bespreek het met cliënt. Als dit achterdocht oproept bv is het niet verstandig. Benoem hierbij voorbeelden en ga het gesprek aan met deelnemers.</a:t>
            </a:r>
          </a:p>
          <a:p>
            <a:pPr marL="171450" lvl="0" indent="-171450" algn="l" rtl="0">
              <a:spcBef>
                <a:spcPts val="0"/>
              </a:spcBef>
              <a:spcAft>
                <a:spcPts val="0"/>
              </a:spcAft>
              <a:buFontTx/>
              <a:buChar char="-"/>
            </a:pPr>
            <a:r>
              <a:rPr lang="nl-NL" dirty="0"/>
              <a:t>Waarborg altijd de privacy van cliënt. Kies zorgvuldig de ruimte uit waar je de rapportage inspreekt en wie dit kan horen</a:t>
            </a:r>
          </a:p>
          <a:p>
            <a:pPr marL="171450" lvl="0" indent="-171450" algn="l" rtl="0">
              <a:spcBef>
                <a:spcPts val="0"/>
              </a:spcBef>
              <a:spcAft>
                <a:spcPts val="0"/>
              </a:spcAft>
              <a:buFontTx/>
              <a:buChar char="-"/>
            </a:pPr>
            <a:r>
              <a:rPr lang="nl-NL" dirty="0"/>
              <a:t>Zorg ervoor dat de omgeving zo rustig mogelijk is. Wanneer de cliënt tegen je gaat praten wanneer je aan het rapporteren bent zal de oplossing dit ook overnemen.</a:t>
            </a:r>
          </a:p>
          <a:p>
            <a:pPr marL="0" lvl="0" indent="0" algn="l" rtl="0">
              <a:spcBef>
                <a:spcPts val="0"/>
              </a:spcBef>
              <a:spcAft>
                <a:spcPts val="0"/>
              </a:spcAft>
              <a:buNone/>
            </a:pPr>
            <a:endParaRPr lang="nl-NL" dirty="0"/>
          </a:p>
          <a:p>
            <a:pPr defTabSz="914400">
              <a:defRPr sz="1200"/>
            </a:pPr>
            <a:endParaRPr dirty="0"/>
          </a:p>
        </p:txBody>
      </p:sp>
    </p:spTree>
    <p:extLst>
      <p:ext uri="{BB962C8B-B14F-4D97-AF65-F5344CB8AC3E}">
        <p14:creationId xmlns:p14="http://schemas.microsoft.com/office/powerpoint/2010/main" val="3383108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5C79B-0049-B3BE-5ABE-0740454012E4}"/>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4B1D7C7D-CCEC-7FB9-EF94-815861A7071D}"/>
              </a:ext>
            </a:extLst>
          </p:cNvPr>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a:extLst>
              <a:ext uri="{FF2B5EF4-FFF2-40B4-BE49-F238E27FC236}">
                <a16:creationId xmlns:a16="http://schemas.microsoft.com/office/drawing/2014/main" id="{EB39E21C-F68D-9B0E-2429-142D50372E80}"/>
              </a:ext>
            </a:extLst>
          </p:cNvPr>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solidFill>
                  <a:srgbClr val="3F3F3F"/>
                </a:solidFill>
                <a:effectLst/>
                <a:latin typeface="Helvetica" pitchFamily="2" charset="0"/>
              </a:rPr>
              <a:t>Voordelen bespreken. Deze voordelen kunnen voor iedereen verschillen. Denk bv aan de collega die met 1 vinger typt, het zou diegene een hoop tijd kunnen opleveren. Voor andere is het bv werkplezier omdat administratieve minder worden of de kwaliteit van rapportages omhoog gaan bij collega’s met bijvoorbeeld dyslexie doordat er minder spelfouten in de rapportages zitten.</a:t>
            </a:r>
          </a:p>
          <a:p>
            <a:pPr marL="0" lvl="0" indent="0" algn="l" rtl="0">
              <a:spcBef>
                <a:spcPts val="0"/>
              </a:spcBef>
              <a:spcAft>
                <a:spcPts val="0"/>
              </a:spcAft>
              <a:buNone/>
            </a:pPr>
            <a:endParaRPr lang="nl-NL" dirty="0"/>
          </a:p>
          <a:p>
            <a:pPr defTabSz="914400">
              <a:defRPr sz="1200"/>
            </a:pPr>
            <a:endParaRPr dirty="0"/>
          </a:p>
        </p:txBody>
      </p:sp>
    </p:spTree>
    <p:extLst>
      <p:ext uri="{BB962C8B-B14F-4D97-AF65-F5344CB8AC3E}">
        <p14:creationId xmlns:p14="http://schemas.microsoft.com/office/powerpoint/2010/main" val="3532324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Rol van Super User is erg belangrijk. Zij moeten het team meenemen en motiveren.</a:t>
            </a:r>
          </a:p>
          <a:p>
            <a:pPr marL="0" lvl="0" indent="0" algn="l" rtl="0">
              <a:spcBef>
                <a:spcPts val="0"/>
              </a:spcBef>
              <a:spcAft>
                <a:spcPts val="0"/>
              </a:spcAft>
              <a:buNone/>
            </a:pPr>
            <a:endParaRPr lang="nl-NL" dirty="0"/>
          </a:p>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1407033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Ga dieper in hoe super users </a:t>
            </a:r>
            <a:r>
              <a:rPr lang="nl-NL" dirty="0" err="1"/>
              <a:t>Attendi</a:t>
            </a:r>
            <a:r>
              <a:rPr lang="nl-NL" dirty="0"/>
              <a:t> kunnen introduceren in het team.</a:t>
            </a:r>
          </a:p>
        </p:txBody>
      </p:sp>
    </p:spTree>
    <p:extLst>
      <p:ext uri="{BB962C8B-B14F-4D97-AF65-F5344CB8AC3E}">
        <p14:creationId xmlns:p14="http://schemas.microsoft.com/office/powerpoint/2010/main" val="2591806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De online scholing kan erg nuttig zijn voor de andere collega’s zodat ze op een moment wanneer het de collega’s uitkomt terug kunnen kijken. Ook de filmpjes op het YouTube kanaal kunnen ondersteunen in het gebruik.</a:t>
            </a:r>
          </a:p>
          <a:p>
            <a:pPr marL="0" lvl="0" indent="0" algn="l" rtl="0">
              <a:spcBef>
                <a:spcPts val="0"/>
              </a:spcBef>
              <a:spcAft>
                <a:spcPts val="0"/>
              </a:spcAft>
              <a:buNone/>
            </a:pPr>
            <a:r>
              <a:rPr lang="nl-NL" dirty="0"/>
              <a:t>Verzamel enthousiaste collega’s om je heen als super user. Haal leuke voorbeelden op en deel deze met het team. Ondersteun ook collega’s die het nog spannend vinden en extra aandacht nodig hebben.</a:t>
            </a:r>
          </a:p>
          <a:p>
            <a:pPr marL="0" lvl="0" indent="0" algn="l" rtl="0">
              <a:spcBef>
                <a:spcPts val="0"/>
              </a:spcBef>
              <a:spcAft>
                <a:spcPts val="0"/>
              </a:spcAft>
              <a:buNone/>
            </a:pPr>
            <a:endParaRPr lang="nl-NL" dirty="0"/>
          </a:p>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166005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Benadruk dat het evalueren tijdens een teamvergadering erg nuttig kan zijn om spraakgestuurd rapporteren onder de aandacht te houden.</a:t>
            </a:r>
          </a:p>
          <a:p>
            <a:pPr marL="0" lvl="0" indent="0" algn="l" rtl="0">
              <a:spcBef>
                <a:spcPts val="0"/>
              </a:spcBef>
              <a:spcAft>
                <a:spcPts val="0"/>
              </a:spcAft>
              <a:buNone/>
            </a:pPr>
            <a:endParaRPr lang="nl-NL" dirty="0"/>
          </a:p>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2258702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p:cNvSpPr>
            <a:spLocks noGrp="1"/>
          </p:cNvSpPr>
          <p:nvPr>
            <p:ph type="body" sz="quarter" idx="1"/>
          </p:nvPr>
        </p:nvSpPr>
        <p:spPr>
          <a:prstGeom prst="rect">
            <a:avLst/>
          </a:prstGeom>
        </p:spPr>
        <p:txBody>
          <a:bodyPr/>
          <a:lstStyle/>
          <a:p>
            <a:pPr defTabSz="914400">
              <a:defRPr sz="1200"/>
            </a:pPr>
            <a:endParaRPr dirty="0"/>
          </a:p>
        </p:txBody>
      </p:sp>
    </p:spTree>
    <p:extLst>
      <p:ext uri="{BB962C8B-B14F-4D97-AF65-F5344CB8AC3E}">
        <p14:creationId xmlns:p14="http://schemas.microsoft.com/office/powerpoint/2010/main" val="2941297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833B1-D48F-916C-94AA-7AA06CEE5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1C594-4D4F-49E4-54F6-F70A979A9E8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ECE01F1-0C08-8C07-4073-FEC32092F254}"/>
              </a:ext>
            </a:extLst>
          </p:cNvPr>
          <p:cNvSpPr>
            <a:spLocks noGrp="1"/>
          </p:cNvSpPr>
          <p:nvPr>
            <p:ph type="body" idx="1"/>
          </p:nvPr>
        </p:nvSpPr>
        <p:spPr/>
        <p:txBody>
          <a:bodyPr/>
          <a:lstStyle/>
          <a:p>
            <a:endParaRPr lang="en-NL"/>
          </a:p>
        </p:txBody>
      </p:sp>
    </p:spTree>
    <p:extLst>
      <p:ext uri="{BB962C8B-B14F-4D97-AF65-F5344CB8AC3E}">
        <p14:creationId xmlns:p14="http://schemas.microsoft.com/office/powerpoint/2010/main" val="4035988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A0498-BBED-A30A-7F31-EA563BF91E3F}"/>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028B444C-B3AA-9271-0833-009A72E293A5}"/>
              </a:ext>
            </a:extLst>
          </p:cNvPr>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a:extLst>
              <a:ext uri="{FF2B5EF4-FFF2-40B4-BE49-F238E27FC236}">
                <a16:creationId xmlns:a16="http://schemas.microsoft.com/office/drawing/2014/main" id="{229B704E-86DE-9F90-07B3-80ECA49A364C}"/>
              </a:ext>
            </a:extLst>
          </p:cNvPr>
          <p:cNvSpPr>
            <a:spLocks noGrp="1"/>
          </p:cNvSpPr>
          <p:nvPr>
            <p:ph type="body" sz="quarter" idx="1"/>
          </p:nvPr>
        </p:nvSpPr>
        <p:spPr>
          <a:prstGeom prst="rect">
            <a:avLst/>
          </a:prstGeom>
        </p:spPr>
        <p:txBody>
          <a:bodyPr/>
          <a:lstStyle/>
          <a:p>
            <a:pPr defTabSz="914400">
              <a:defRPr sz="1200"/>
            </a:pPr>
            <a:r>
              <a:rPr lang="nl-NL" dirty="0"/>
              <a:t>Leg uit hoe deelnemers bij de </a:t>
            </a:r>
            <a:r>
              <a:rPr lang="nl-NL" dirty="0" err="1"/>
              <a:t>Attendi</a:t>
            </a:r>
            <a:r>
              <a:rPr lang="nl-NL" dirty="0"/>
              <a:t> App komen en in kunnen loggen via bekende SSO van eigen organisatie.</a:t>
            </a:r>
            <a:endParaRPr dirty="0"/>
          </a:p>
        </p:txBody>
      </p:sp>
    </p:spTree>
    <p:extLst>
      <p:ext uri="{BB962C8B-B14F-4D97-AF65-F5344CB8AC3E}">
        <p14:creationId xmlns:p14="http://schemas.microsoft.com/office/powerpoint/2010/main" val="3814395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D1185-F7B1-471C-EF4C-938A5CC21C81}"/>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3FF1D049-AA7A-E72B-E143-2EF4B5853A31}"/>
              </a:ext>
            </a:extLst>
          </p:cNvPr>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a:extLst>
              <a:ext uri="{FF2B5EF4-FFF2-40B4-BE49-F238E27FC236}">
                <a16:creationId xmlns:a16="http://schemas.microsoft.com/office/drawing/2014/main" id="{88B14BF6-4C03-7B3D-407C-994E712B0983}"/>
              </a:ext>
            </a:extLst>
          </p:cNvPr>
          <p:cNvSpPr>
            <a:spLocks noGrp="1"/>
          </p:cNvSpPr>
          <p:nvPr>
            <p:ph type="body" sz="quarter" idx="1"/>
          </p:nvPr>
        </p:nvSpPr>
        <p:spPr>
          <a:prstGeom prst="rect">
            <a:avLst/>
          </a:prstGeom>
        </p:spPr>
        <p:txBody>
          <a:bodyPr/>
          <a:lstStyle/>
          <a:p>
            <a:pPr defTabSz="914400">
              <a:defRPr sz="1200"/>
            </a:pPr>
            <a:r>
              <a:rPr lang="nl-NL" dirty="0"/>
              <a:t>Leg de verschillende schermen uit:</a:t>
            </a:r>
          </a:p>
          <a:p>
            <a:pPr marL="171450" indent="-171450" defTabSz="914400">
              <a:buFontTx/>
              <a:buChar char="-"/>
              <a:defRPr sz="1200"/>
            </a:pPr>
            <a:r>
              <a:rPr lang="nl-NL" dirty="0"/>
              <a:t>Aan de linker kant zie je alle notities en samenvattingen van gesprekken die je hebt gevoerd in het verleden. Hier kan je ook in zoeken door de zoekbalk te gebruiken</a:t>
            </a:r>
          </a:p>
          <a:p>
            <a:pPr marL="171450" indent="-171450" defTabSz="914400">
              <a:buFontTx/>
              <a:buChar char="-"/>
              <a:defRPr sz="1200"/>
            </a:pPr>
            <a:r>
              <a:rPr lang="nl-NL" dirty="0"/>
              <a:t>Links onderin kan je naar de instellingen</a:t>
            </a:r>
          </a:p>
          <a:p>
            <a:pPr marL="171450" indent="-171450" defTabSz="914400">
              <a:buFontTx/>
              <a:buChar char="-"/>
              <a:defRPr sz="1200"/>
            </a:pPr>
            <a:r>
              <a:rPr lang="nl-NL" dirty="0"/>
              <a:t>Het opnemen van een gesprek kan je doen door op gesprek opnemen te klikken. Vervolgens type je de naam van de cliënt en vraag je om toestemming om de opname te starten. </a:t>
            </a:r>
          </a:p>
          <a:p>
            <a:pPr marL="171450" indent="-171450" defTabSz="914400">
              <a:buFontTx/>
              <a:buChar char="-"/>
              <a:defRPr sz="1200"/>
            </a:pPr>
            <a:r>
              <a:rPr lang="nl-NL" dirty="0"/>
              <a:t>Een andere manier om een gesprek op te nemen is door op het roze plusje te klikken en vervolgens voor gesprek opnemen te kiezen.</a:t>
            </a:r>
          </a:p>
          <a:p>
            <a:pPr marL="171450" indent="-171450" defTabSz="914400">
              <a:buFontTx/>
              <a:buChar char="-"/>
              <a:defRPr sz="1200"/>
            </a:pPr>
            <a:endParaRPr lang="nl-NL" dirty="0"/>
          </a:p>
          <a:p>
            <a:pPr marL="171450" indent="-171450" defTabSz="914400">
              <a:buFontTx/>
              <a:buChar char="-"/>
              <a:defRPr sz="1200"/>
            </a:pPr>
            <a:r>
              <a:rPr lang="nl-NL" dirty="0"/>
              <a:t>Laat tijdens een demo van een gesprek opnemen iemand uit de zaal een kort gesprek met jou voeren aan de hand van een template/structuur die je gaat laten zien. Werk voor jezelf een aantal vragen uit die je gaat vragen tijdens dit korte gesprek.</a:t>
            </a:r>
          </a:p>
          <a:p>
            <a:pPr marL="171450" indent="-171450" defTabSz="914400">
              <a:buFontTx/>
              <a:buChar char="-"/>
              <a:defRPr sz="1200"/>
            </a:pPr>
            <a:endParaRPr dirty="0"/>
          </a:p>
        </p:txBody>
      </p:sp>
    </p:spTree>
    <p:extLst>
      <p:ext uri="{BB962C8B-B14F-4D97-AF65-F5344CB8AC3E}">
        <p14:creationId xmlns:p14="http://schemas.microsoft.com/office/powerpoint/2010/main" val="2515542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CF8B8-6FD5-85B3-5CC0-EDD37432FE7B}"/>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DFAC6601-641A-F142-6190-D09C72796E17}"/>
              </a:ext>
            </a:extLst>
          </p:cNvPr>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a:extLst>
              <a:ext uri="{FF2B5EF4-FFF2-40B4-BE49-F238E27FC236}">
                <a16:creationId xmlns:a16="http://schemas.microsoft.com/office/drawing/2014/main" id="{89F0BF2D-2706-F110-C130-A1620733B096}"/>
              </a:ext>
            </a:extLst>
          </p:cNvPr>
          <p:cNvSpPr>
            <a:spLocks noGrp="1"/>
          </p:cNvSpPr>
          <p:nvPr>
            <p:ph type="body" sz="quarter" idx="1"/>
          </p:nvPr>
        </p:nvSpPr>
        <p:spPr>
          <a:prstGeom prst="rect">
            <a:avLst/>
          </a:prstGeom>
        </p:spPr>
        <p:txBody>
          <a:bodyPr/>
          <a:lstStyle/>
          <a:p>
            <a:pPr defTabSz="914400">
              <a:defRPr sz="1200"/>
            </a:pPr>
            <a:r>
              <a:rPr lang="nl-NL" dirty="0"/>
              <a:t>Laten zien hoe je in de </a:t>
            </a:r>
            <a:r>
              <a:rPr lang="nl-NL" dirty="0" err="1"/>
              <a:t>Attendi</a:t>
            </a:r>
            <a:r>
              <a:rPr lang="nl-NL" dirty="0"/>
              <a:t> app een notitie in kan spreken:</a:t>
            </a:r>
          </a:p>
          <a:p>
            <a:pPr defTabSz="914400">
              <a:defRPr sz="1200"/>
            </a:pPr>
            <a:r>
              <a:rPr lang="nl-NL" dirty="0"/>
              <a:t>Kies in het midden voor notitie inspreken of klik op het roze plusje en kies vervolgens voor notitie inspreken.</a:t>
            </a:r>
          </a:p>
          <a:p>
            <a:pPr defTabSz="914400">
              <a:defRPr sz="1200"/>
            </a:pPr>
            <a:endParaRPr lang="nl-NL" dirty="0"/>
          </a:p>
          <a:p>
            <a:pPr defTabSz="914400">
              <a:defRPr sz="1200"/>
            </a:pPr>
            <a:r>
              <a:rPr lang="nl-NL" dirty="0"/>
              <a:t>Spreek een demo tekst in waarbij je bv een notitie inspreekt die jou kunnen helpen als geheugensteun bij een intakegesprek.</a:t>
            </a:r>
            <a:endParaRPr dirty="0"/>
          </a:p>
        </p:txBody>
      </p:sp>
    </p:spTree>
    <p:extLst>
      <p:ext uri="{BB962C8B-B14F-4D97-AF65-F5344CB8AC3E}">
        <p14:creationId xmlns:p14="http://schemas.microsoft.com/office/powerpoint/2010/main" val="2145972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49270-B6EE-0AFF-1846-09C4E9C819D7}"/>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E806A706-2890-AD13-8A39-507EDC946365}"/>
              </a:ext>
            </a:extLst>
          </p:cNvPr>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a:extLst>
              <a:ext uri="{FF2B5EF4-FFF2-40B4-BE49-F238E27FC236}">
                <a16:creationId xmlns:a16="http://schemas.microsoft.com/office/drawing/2014/main" id="{B1ADA2BB-5A1B-267E-1413-E31A6CF3F3FE}"/>
              </a:ext>
            </a:extLst>
          </p:cNvPr>
          <p:cNvSpPr>
            <a:spLocks noGrp="1"/>
          </p:cNvSpPr>
          <p:nvPr>
            <p:ph type="body" sz="quarter" idx="1"/>
          </p:nvPr>
        </p:nvSpPr>
        <p:spPr>
          <a:prstGeom prst="rect">
            <a:avLst/>
          </a:prstGeom>
        </p:spPr>
        <p:txBody>
          <a:bodyPr/>
          <a:lstStyle/>
          <a:p>
            <a:pPr defTabSz="914400">
              <a:defRPr sz="1200"/>
            </a:pPr>
            <a:r>
              <a:rPr lang="nl-NL" dirty="0"/>
              <a:t>De samenvatting wordt op basis van AI gegenereerd. Dit is in beheer van </a:t>
            </a:r>
            <a:r>
              <a:rPr lang="nl-NL" dirty="0" err="1"/>
              <a:t>Attendi</a:t>
            </a:r>
            <a:r>
              <a:rPr lang="nl-NL" dirty="0"/>
              <a:t> en is veilig te gebruiken. Ondanks dat we het systeem zo goed mogelijk proberen te leren begrijpen wat er wordt gezegd en waarover het gesprek gaat, kan het zijn dat er fouten in staan. Controleer daarom altijd de uitkomst van het verslag voordat je deze plaatst in het dossier van de cliënt.</a:t>
            </a:r>
            <a:endParaRPr dirty="0"/>
          </a:p>
        </p:txBody>
      </p:sp>
    </p:spTree>
    <p:extLst>
      <p:ext uri="{BB962C8B-B14F-4D97-AF65-F5344CB8AC3E}">
        <p14:creationId xmlns:p14="http://schemas.microsoft.com/office/powerpoint/2010/main" val="1700381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49270-B6EE-0AFF-1846-09C4E9C819D7}"/>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E806A706-2890-AD13-8A39-507EDC946365}"/>
              </a:ext>
            </a:extLst>
          </p:cNvPr>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97" name="Shape 197">
            <a:extLst>
              <a:ext uri="{FF2B5EF4-FFF2-40B4-BE49-F238E27FC236}">
                <a16:creationId xmlns:a16="http://schemas.microsoft.com/office/drawing/2014/main" id="{B1ADA2BB-5A1B-267E-1413-E31A6CF3F3FE}"/>
              </a:ext>
            </a:extLst>
          </p:cNvPr>
          <p:cNvSpPr>
            <a:spLocks noGrp="1"/>
          </p:cNvSpPr>
          <p:nvPr>
            <p:ph type="body" sz="quarter" idx="1"/>
          </p:nvPr>
        </p:nvSpPr>
        <p:spPr>
          <a:prstGeom prst="rect">
            <a:avLst/>
          </a:prstGeom>
        </p:spPr>
        <p:txBody>
          <a:bodyPr/>
          <a:lstStyle/>
          <a:p>
            <a:pPr defTabSz="914400">
              <a:defRPr sz="1200"/>
            </a:pPr>
            <a:r>
              <a:rPr lang="nl-NL" dirty="0"/>
              <a:t>Laat het filmpje zien en leg het belang uit van het geven van feedback. Hoe beter en uitgebreider de feedback is, hoe beter </a:t>
            </a:r>
            <a:r>
              <a:rPr lang="nl-NL" dirty="0" err="1"/>
              <a:t>Attendi</a:t>
            </a:r>
            <a:r>
              <a:rPr lang="nl-NL" dirty="0"/>
              <a:t> dit kan verwerken en de App beter maken.</a:t>
            </a:r>
            <a:endParaRPr dirty="0"/>
          </a:p>
        </p:txBody>
      </p:sp>
    </p:spTree>
    <p:extLst>
      <p:ext uri="{BB962C8B-B14F-4D97-AF65-F5344CB8AC3E}">
        <p14:creationId xmlns:p14="http://schemas.microsoft.com/office/powerpoint/2010/main" val="1479313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8BB90-4D15-26A3-D97D-713D405E479B}"/>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D7FA79C0-26C9-2FB9-25AD-F649250B6A8D}"/>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97" name="Shape 197">
            <a:extLst>
              <a:ext uri="{FF2B5EF4-FFF2-40B4-BE49-F238E27FC236}">
                <a16:creationId xmlns:a16="http://schemas.microsoft.com/office/drawing/2014/main" id="{AD5AB21C-A657-54A2-B084-9A5FF3F50CF1}"/>
              </a:ext>
            </a:extLst>
          </p:cNvPr>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sz="1200"/>
            </a:pPr>
            <a:r>
              <a:rPr lang="nl-NL"/>
              <a:t>Filmpje kan je starten door op </a:t>
            </a:r>
            <a:r>
              <a:rPr lang="nl-NL" err="1"/>
              <a:t>play</a:t>
            </a:r>
            <a:r>
              <a:rPr lang="nl-NL"/>
              <a:t> te drukken</a:t>
            </a:r>
          </a:p>
          <a:p>
            <a:pPr defTabSz="914400">
              <a:defRPr sz="1200"/>
            </a:pPr>
            <a:endParaRPr/>
          </a:p>
        </p:txBody>
      </p:sp>
    </p:spTree>
    <p:extLst>
      <p:ext uri="{BB962C8B-B14F-4D97-AF65-F5344CB8AC3E}">
        <p14:creationId xmlns:p14="http://schemas.microsoft.com/office/powerpoint/2010/main" val="2180030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35087-4885-9F62-B1DF-6D3EF1DF69CA}"/>
            </a:ext>
          </a:extLst>
        </p:cNvPr>
        <p:cNvGrpSpPr/>
        <p:nvPr/>
      </p:nvGrpSpPr>
      <p:grpSpPr>
        <a:xfrm>
          <a:off x="0" y="0"/>
          <a:ext cx="0" cy="0"/>
          <a:chOff x="0" y="0"/>
          <a:chExt cx="0" cy="0"/>
        </a:xfrm>
      </p:grpSpPr>
      <p:sp>
        <p:nvSpPr>
          <p:cNvPr id="196" name="Shape 196">
            <a:extLst>
              <a:ext uri="{FF2B5EF4-FFF2-40B4-BE49-F238E27FC236}">
                <a16:creationId xmlns:a16="http://schemas.microsoft.com/office/drawing/2014/main" id="{F90FD446-D00C-A199-B323-4529B15069CD}"/>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97" name="Shape 197">
            <a:extLst>
              <a:ext uri="{FF2B5EF4-FFF2-40B4-BE49-F238E27FC236}">
                <a16:creationId xmlns:a16="http://schemas.microsoft.com/office/drawing/2014/main" id="{65F72BF7-F967-317B-14E7-003F1E062691}"/>
              </a:ext>
            </a:extLst>
          </p:cNvPr>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sz="1200"/>
            </a:pPr>
            <a:r>
              <a:rPr lang="nl-NL"/>
              <a:t>Filmpje kan je starten door op </a:t>
            </a:r>
            <a:r>
              <a:rPr lang="nl-NL" err="1"/>
              <a:t>play</a:t>
            </a:r>
            <a:r>
              <a:rPr lang="nl-NL"/>
              <a:t> te drukken</a:t>
            </a:r>
          </a:p>
          <a:p>
            <a:pPr defTabSz="914400">
              <a:defRPr sz="1200"/>
            </a:pPr>
            <a:endParaRPr/>
          </a:p>
        </p:txBody>
      </p:sp>
    </p:spTree>
    <p:extLst>
      <p:ext uri="{BB962C8B-B14F-4D97-AF65-F5344CB8AC3E}">
        <p14:creationId xmlns:p14="http://schemas.microsoft.com/office/powerpoint/2010/main" val="4233518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 en objec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One column text">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831200" y="1481599"/>
            <a:ext cx="7488001" cy="2015202"/>
          </a:xfrm>
          <a:prstGeom prst="rect">
            <a:avLst/>
          </a:prstGeom>
        </p:spPr>
        <p:txBody>
          <a:bodyPr lIns="182849" tIns="182849" rIns="182849" bIns="182849" anchor="b"/>
          <a:lstStyle>
            <a:lvl1pPr>
              <a:lnSpc>
                <a:spcPct val="100000"/>
              </a:lnSpc>
              <a:defRPr sz="6400">
                <a:latin typeface="Montserrat"/>
                <a:ea typeface="Montserrat"/>
                <a:cs typeface="Montserrat"/>
                <a:sym typeface="Montserrat"/>
              </a:defRPr>
            </a:lvl1pPr>
          </a:lstStyle>
          <a:p>
            <a:r>
              <a:t>Title Text</a:t>
            </a:r>
          </a:p>
        </p:txBody>
      </p:sp>
      <p:sp>
        <p:nvSpPr>
          <p:cNvPr id="129" name="Body Level One…"/>
          <p:cNvSpPr txBox="1">
            <a:spLocks noGrp="1"/>
          </p:cNvSpPr>
          <p:nvPr>
            <p:ph type="body" sz="quarter" idx="1"/>
          </p:nvPr>
        </p:nvSpPr>
        <p:spPr>
          <a:xfrm>
            <a:off x="831200" y="3705600"/>
            <a:ext cx="7488001" cy="8478401"/>
          </a:xfrm>
          <a:prstGeom prst="rect">
            <a:avLst/>
          </a:prstGeom>
        </p:spPr>
        <p:txBody>
          <a:bodyPr lIns="182849" tIns="182849" rIns="182849" bIns="182849"/>
          <a:lstStyle>
            <a:lvl1pPr marL="1015975" indent="-812780">
              <a:lnSpc>
                <a:spcPct val="115000"/>
              </a:lnSpc>
              <a:spcBef>
                <a:spcPts val="0"/>
              </a:spcBef>
              <a:buClr>
                <a:srgbClr val="595959"/>
              </a:buClr>
              <a:buSzPts val="3200"/>
              <a:buFont typeface="Helvetica"/>
              <a:buChar char="●"/>
              <a:defRPr sz="3200">
                <a:solidFill>
                  <a:srgbClr val="595959"/>
                </a:solidFill>
                <a:latin typeface="Montserrat"/>
                <a:ea typeface="Montserrat"/>
                <a:cs typeface="Montserrat"/>
                <a:sym typeface="Montserrat"/>
              </a:defRPr>
            </a:lvl1pPr>
            <a:lvl2pPr marL="1625559" indent="-812780">
              <a:lnSpc>
                <a:spcPct val="115000"/>
              </a:lnSpc>
              <a:spcBef>
                <a:spcPts val="0"/>
              </a:spcBef>
              <a:buClr>
                <a:srgbClr val="595959"/>
              </a:buClr>
              <a:buSzPts val="3200"/>
              <a:buFont typeface="Helvetica"/>
              <a:buChar char="○"/>
              <a:defRPr sz="3200">
                <a:solidFill>
                  <a:srgbClr val="595959"/>
                </a:solidFill>
                <a:latin typeface="Montserrat"/>
                <a:ea typeface="Montserrat"/>
                <a:cs typeface="Montserrat"/>
                <a:sym typeface="Montserrat"/>
              </a:defRPr>
            </a:lvl2pPr>
            <a:lvl3pPr marL="2235144" indent="-812780">
              <a:lnSpc>
                <a:spcPct val="115000"/>
              </a:lnSpc>
              <a:spcBef>
                <a:spcPts val="0"/>
              </a:spcBef>
              <a:buClr>
                <a:srgbClr val="595959"/>
              </a:buClr>
              <a:buSzPts val="3200"/>
              <a:buFont typeface="Helvetica"/>
              <a:buChar char="■"/>
              <a:defRPr sz="3200">
                <a:solidFill>
                  <a:srgbClr val="595959"/>
                </a:solidFill>
                <a:latin typeface="Montserrat"/>
                <a:ea typeface="Montserrat"/>
                <a:cs typeface="Montserrat"/>
                <a:sym typeface="Montserrat"/>
              </a:defRPr>
            </a:lvl3pPr>
            <a:lvl4pPr marL="2844728" indent="-812779">
              <a:lnSpc>
                <a:spcPct val="115000"/>
              </a:lnSpc>
              <a:spcBef>
                <a:spcPts val="0"/>
              </a:spcBef>
              <a:buClr>
                <a:srgbClr val="595959"/>
              </a:buClr>
              <a:buSzPts val="3200"/>
              <a:buFont typeface="Helvetica"/>
              <a:buChar char="●"/>
              <a:defRPr sz="3200">
                <a:solidFill>
                  <a:srgbClr val="595959"/>
                </a:solidFill>
                <a:latin typeface="Montserrat"/>
                <a:ea typeface="Montserrat"/>
                <a:cs typeface="Montserrat"/>
                <a:sym typeface="Montserrat"/>
              </a:defRPr>
            </a:lvl4pPr>
            <a:lvl5pPr marL="3454313" indent="-812779">
              <a:lnSpc>
                <a:spcPct val="115000"/>
              </a:lnSpc>
              <a:spcBef>
                <a:spcPts val="0"/>
              </a:spcBef>
              <a:buClr>
                <a:srgbClr val="595959"/>
              </a:buClr>
              <a:buSzPts val="3200"/>
              <a:buFont typeface="Helvetica"/>
              <a:buChar char="○"/>
              <a:defRPr sz="3200">
                <a:solidFill>
                  <a:srgbClr val="595959"/>
                </a:solidFill>
                <a:latin typeface="Montserrat"/>
                <a:ea typeface="Montserrat"/>
                <a:cs typeface="Montserrat"/>
                <a:sym typeface="Montserrat"/>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Main point">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1307333" y="1200399"/>
            <a:ext cx="16980802" cy="10908802"/>
          </a:xfrm>
          <a:prstGeom prst="rect">
            <a:avLst/>
          </a:prstGeom>
        </p:spPr>
        <p:txBody>
          <a:bodyPr lIns="182849" tIns="182849" rIns="182849" bIns="182849"/>
          <a:lstStyle>
            <a:lvl1pPr>
              <a:lnSpc>
                <a:spcPct val="100000"/>
              </a:lnSpc>
              <a:defRPr sz="12800">
                <a:latin typeface="Montserrat"/>
                <a:ea typeface="Montserrat"/>
                <a:cs typeface="Montserrat"/>
                <a:sym typeface="Montserrat"/>
              </a:defRPr>
            </a:lvl1pPr>
          </a:lstStyle>
          <a:p>
            <a:r>
              <a:t>Title Text</a:t>
            </a:r>
          </a:p>
        </p:txBody>
      </p:sp>
      <p:sp>
        <p:nvSpPr>
          <p:cNvPr id="138"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ection title and description">
    <p:spTree>
      <p:nvGrpSpPr>
        <p:cNvPr id="1" name=""/>
        <p:cNvGrpSpPr/>
        <p:nvPr/>
      </p:nvGrpSpPr>
      <p:grpSpPr>
        <a:xfrm>
          <a:off x="0" y="0"/>
          <a:ext cx="0" cy="0"/>
          <a:chOff x="0" y="0"/>
          <a:chExt cx="0" cy="0"/>
        </a:xfrm>
      </p:grpSpPr>
      <p:sp>
        <p:nvSpPr>
          <p:cNvPr id="145" name="Google Shape;36;p9"/>
          <p:cNvSpPr/>
          <p:nvPr/>
        </p:nvSpPr>
        <p:spPr>
          <a:xfrm>
            <a:off x="12192000" y="-334"/>
            <a:ext cx="12192000" cy="13716001"/>
          </a:xfrm>
          <a:prstGeom prst="rect">
            <a:avLst/>
          </a:prstGeom>
          <a:solidFill>
            <a:srgbClr val="EEEEEE"/>
          </a:solidFill>
          <a:ln w="12700">
            <a:miter lim="400000"/>
          </a:ln>
        </p:spPr>
        <p:txBody>
          <a:bodyPr tIns="91439" bIns="91439" anchor="ctr"/>
          <a:lstStyle/>
          <a:p>
            <a:pPr>
              <a:spcBef>
                <a:spcPts val="0"/>
              </a:spcBef>
              <a:defRPr sz="4800">
                <a:latin typeface="Arial"/>
                <a:ea typeface="Arial"/>
                <a:cs typeface="Arial"/>
                <a:sym typeface="Arial"/>
              </a:defRPr>
            </a:pPr>
            <a:endParaRPr/>
          </a:p>
        </p:txBody>
      </p:sp>
      <p:sp>
        <p:nvSpPr>
          <p:cNvPr id="146" name="Title Text"/>
          <p:cNvSpPr txBox="1">
            <a:spLocks noGrp="1"/>
          </p:cNvSpPr>
          <p:nvPr>
            <p:ph type="title"/>
          </p:nvPr>
        </p:nvSpPr>
        <p:spPr>
          <a:xfrm>
            <a:off x="708000" y="3288465"/>
            <a:ext cx="10787200" cy="3952801"/>
          </a:xfrm>
          <a:prstGeom prst="rect">
            <a:avLst/>
          </a:prstGeom>
        </p:spPr>
        <p:txBody>
          <a:bodyPr lIns="182849" tIns="182849" rIns="182849" bIns="182849" anchor="b"/>
          <a:lstStyle>
            <a:lvl1pPr>
              <a:spcBef>
                <a:spcPts val="600"/>
              </a:spcBef>
              <a:defRPr sz="10400" spc="-312">
                <a:solidFill>
                  <a:srgbClr val="2D6452"/>
                </a:solidFill>
                <a:latin typeface="+mn-lt"/>
                <a:ea typeface="+mn-ea"/>
                <a:cs typeface="+mn-cs"/>
                <a:sym typeface="Helvetica"/>
              </a:defRPr>
            </a:lvl1pPr>
          </a:lstStyle>
          <a:p>
            <a:r>
              <a:t>Title Text</a:t>
            </a:r>
          </a:p>
        </p:txBody>
      </p:sp>
      <p:sp>
        <p:nvSpPr>
          <p:cNvPr id="147" name="Body Level One…"/>
          <p:cNvSpPr txBox="1">
            <a:spLocks noGrp="1"/>
          </p:cNvSpPr>
          <p:nvPr>
            <p:ph type="body" sz="quarter" idx="1"/>
          </p:nvPr>
        </p:nvSpPr>
        <p:spPr>
          <a:xfrm>
            <a:off x="708000" y="7474866"/>
            <a:ext cx="10787200" cy="3293601"/>
          </a:xfrm>
          <a:prstGeom prst="rect">
            <a:avLst/>
          </a:prstGeom>
        </p:spPr>
        <p:txBody>
          <a:bodyPr lIns="182849" tIns="182849" rIns="182849" bIns="182849"/>
          <a:lstStyle>
            <a:lvl1pPr marL="685800" indent="-571500" algn="ctr">
              <a:lnSpc>
                <a:spcPct val="100000"/>
              </a:lnSpc>
              <a:spcBef>
                <a:spcPts val="0"/>
              </a:spcBef>
              <a:buSzTx/>
              <a:buFontTx/>
              <a:buNone/>
              <a:defRPr>
                <a:solidFill>
                  <a:srgbClr val="595959"/>
                </a:solidFill>
                <a:latin typeface="Montserrat"/>
                <a:ea typeface="Montserrat"/>
                <a:cs typeface="Montserrat"/>
                <a:sym typeface="Montserrat"/>
              </a:defRPr>
            </a:lvl1pPr>
            <a:lvl2pPr marL="685800" indent="-88900" algn="ctr">
              <a:lnSpc>
                <a:spcPct val="100000"/>
              </a:lnSpc>
              <a:spcBef>
                <a:spcPts val="0"/>
              </a:spcBef>
              <a:buSzTx/>
              <a:buFontTx/>
              <a:buNone/>
              <a:defRPr>
                <a:solidFill>
                  <a:srgbClr val="595959"/>
                </a:solidFill>
                <a:latin typeface="Montserrat"/>
                <a:ea typeface="Montserrat"/>
                <a:cs typeface="Montserrat"/>
                <a:sym typeface="Montserrat"/>
              </a:defRPr>
            </a:lvl2pPr>
            <a:lvl3pPr marL="685800" indent="368300" algn="ctr">
              <a:lnSpc>
                <a:spcPct val="100000"/>
              </a:lnSpc>
              <a:spcBef>
                <a:spcPts val="0"/>
              </a:spcBef>
              <a:buSzTx/>
              <a:buFontTx/>
              <a:buNone/>
              <a:defRPr>
                <a:solidFill>
                  <a:srgbClr val="595959"/>
                </a:solidFill>
                <a:latin typeface="Montserrat"/>
                <a:ea typeface="Montserrat"/>
                <a:cs typeface="Montserrat"/>
                <a:sym typeface="Montserrat"/>
              </a:defRPr>
            </a:lvl3pPr>
            <a:lvl4pPr marL="685800" indent="825500" algn="ctr">
              <a:lnSpc>
                <a:spcPct val="100000"/>
              </a:lnSpc>
              <a:spcBef>
                <a:spcPts val="0"/>
              </a:spcBef>
              <a:buSzTx/>
              <a:buFontTx/>
              <a:buNone/>
              <a:defRPr>
                <a:solidFill>
                  <a:srgbClr val="595959"/>
                </a:solidFill>
                <a:latin typeface="Montserrat"/>
                <a:ea typeface="Montserrat"/>
                <a:cs typeface="Montserrat"/>
                <a:sym typeface="Montserrat"/>
              </a:defRPr>
            </a:lvl4pPr>
            <a:lvl5pPr marL="685800" indent="1282700" algn="ctr">
              <a:lnSpc>
                <a:spcPct val="100000"/>
              </a:lnSpc>
              <a:spcBef>
                <a:spcPts val="0"/>
              </a:spcBef>
              <a:buSzTx/>
              <a:buFontTx/>
              <a:buNone/>
              <a:defRPr>
                <a:solidFill>
                  <a:srgbClr val="595959"/>
                </a:solidFill>
                <a:latin typeface="Montserrat"/>
                <a:ea typeface="Montserrat"/>
                <a:cs typeface="Montserrat"/>
                <a:sym typeface="Montserrat"/>
              </a:defRPr>
            </a:lvl5pPr>
          </a:lstStyle>
          <a:p>
            <a:r>
              <a:t>Body Level One</a:t>
            </a:r>
          </a:p>
          <a:p>
            <a:pPr lvl="1"/>
            <a:r>
              <a:t>Body Level Two</a:t>
            </a:r>
          </a:p>
          <a:p>
            <a:pPr lvl="2"/>
            <a:r>
              <a:t>Body Level Three</a:t>
            </a:r>
          </a:p>
          <a:p>
            <a:pPr lvl="3"/>
            <a:r>
              <a:t>Body Level Four</a:t>
            </a:r>
          </a:p>
          <a:p>
            <a:pPr lvl="4"/>
            <a:r>
              <a:t>Body Level Five</a:t>
            </a:r>
          </a:p>
        </p:txBody>
      </p:sp>
      <p:sp>
        <p:nvSpPr>
          <p:cNvPr id="148" name="Google Shape;39;p9"/>
          <p:cNvSpPr txBox="1">
            <a:spLocks noGrp="1"/>
          </p:cNvSpPr>
          <p:nvPr>
            <p:ph type="body" sz="half" idx="21"/>
          </p:nvPr>
        </p:nvSpPr>
        <p:spPr>
          <a:xfrm>
            <a:off x="13172000" y="1930866"/>
            <a:ext cx="10232001" cy="9853601"/>
          </a:xfrm>
          <a:prstGeom prst="rect">
            <a:avLst/>
          </a:prstGeom>
        </p:spPr>
        <p:txBody>
          <a:bodyPr lIns="182849" tIns="182849" rIns="182849" bIns="182849" anchor="ctr"/>
          <a:lstStyle/>
          <a:p>
            <a:pPr marL="1066774" indent="-914378">
              <a:lnSpc>
                <a:spcPct val="115000"/>
              </a:lnSpc>
              <a:spcBef>
                <a:spcPts val="600"/>
              </a:spcBef>
              <a:buClr>
                <a:srgbClr val="595959"/>
              </a:buClr>
              <a:buSzPts val="3600"/>
              <a:buFont typeface="Helvetica"/>
              <a:buChar char="●"/>
              <a:defRPr sz="3600">
                <a:solidFill>
                  <a:srgbClr val="595959"/>
                </a:solidFill>
                <a:latin typeface="Montserrat"/>
                <a:ea typeface="Montserrat"/>
                <a:cs typeface="Montserrat"/>
                <a:sym typeface="Montserrat"/>
              </a:defRPr>
            </a:pPr>
            <a:endParaRPr/>
          </a:p>
        </p:txBody>
      </p:sp>
      <p:sp>
        <p:nvSpPr>
          <p:cNvPr id="149"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aption">
    <p:spTree>
      <p:nvGrpSpPr>
        <p:cNvPr id="1" name=""/>
        <p:cNvGrpSpPr/>
        <p:nvPr/>
      </p:nvGrpSpPr>
      <p:grpSpPr>
        <a:xfrm>
          <a:off x="0" y="0"/>
          <a:ext cx="0" cy="0"/>
          <a:chOff x="0" y="0"/>
          <a:chExt cx="0" cy="0"/>
        </a:xfrm>
      </p:grpSpPr>
      <p:sp>
        <p:nvSpPr>
          <p:cNvPr id="156" name="Body Level One…"/>
          <p:cNvSpPr txBox="1">
            <a:spLocks noGrp="1"/>
          </p:cNvSpPr>
          <p:nvPr>
            <p:ph type="body" sz="quarter" idx="1"/>
          </p:nvPr>
        </p:nvSpPr>
        <p:spPr>
          <a:xfrm>
            <a:off x="831200" y="11281533"/>
            <a:ext cx="15996801" cy="1613601"/>
          </a:xfrm>
          <a:prstGeom prst="rect">
            <a:avLst/>
          </a:prstGeom>
        </p:spPr>
        <p:txBody>
          <a:bodyPr lIns="182849" tIns="182849" rIns="182849" bIns="182849" anchor="ctr"/>
          <a:lstStyle>
            <a:lvl1pPr marL="609584" indent="-304791">
              <a:lnSpc>
                <a:spcPct val="100000"/>
              </a:lnSpc>
              <a:spcBef>
                <a:spcPts val="0"/>
              </a:spcBef>
              <a:buSzTx/>
              <a:buFontTx/>
              <a:buNone/>
              <a:defRPr sz="3600">
                <a:solidFill>
                  <a:srgbClr val="595959"/>
                </a:solidFill>
                <a:latin typeface="Montserrat"/>
                <a:ea typeface="Montserrat"/>
                <a:cs typeface="Montserrat"/>
                <a:sym typeface="Montserrat"/>
              </a:defRPr>
            </a:lvl1pPr>
            <a:lvl2pPr marL="1231900" indent="-635000">
              <a:lnSpc>
                <a:spcPct val="100000"/>
              </a:lnSpc>
              <a:spcBef>
                <a:spcPts val="0"/>
              </a:spcBef>
              <a:buSzPts val="3600"/>
              <a:buFontTx/>
              <a:buChar char="○"/>
              <a:defRPr sz="3600">
                <a:solidFill>
                  <a:srgbClr val="595959"/>
                </a:solidFill>
                <a:latin typeface="Montserrat"/>
                <a:ea typeface="Montserrat"/>
                <a:cs typeface="Montserrat"/>
                <a:sym typeface="Montserrat"/>
              </a:defRPr>
            </a:lvl2pPr>
            <a:lvl3pPr marL="1689100" indent="-635000">
              <a:lnSpc>
                <a:spcPct val="100000"/>
              </a:lnSpc>
              <a:spcBef>
                <a:spcPts val="0"/>
              </a:spcBef>
              <a:buSzPts val="3600"/>
              <a:buFontTx/>
              <a:buChar char="■"/>
              <a:defRPr sz="3600">
                <a:solidFill>
                  <a:srgbClr val="595959"/>
                </a:solidFill>
                <a:latin typeface="Montserrat"/>
                <a:ea typeface="Montserrat"/>
                <a:cs typeface="Montserrat"/>
                <a:sym typeface="Montserrat"/>
              </a:defRPr>
            </a:lvl3pPr>
            <a:lvl4pPr marL="2146300" indent="-635000">
              <a:lnSpc>
                <a:spcPct val="100000"/>
              </a:lnSpc>
              <a:spcBef>
                <a:spcPts val="0"/>
              </a:spcBef>
              <a:buSzPts val="3600"/>
              <a:buFontTx/>
              <a:buChar char="●"/>
              <a:defRPr sz="3600">
                <a:solidFill>
                  <a:srgbClr val="595959"/>
                </a:solidFill>
                <a:latin typeface="Montserrat"/>
                <a:ea typeface="Montserrat"/>
                <a:cs typeface="Montserrat"/>
                <a:sym typeface="Montserrat"/>
              </a:defRPr>
            </a:lvl4pPr>
            <a:lvl5pPr marL="2603500" indent="-635000">
              <a:lnSpc>
                <a:spcPct val="100000"/>
              </a:lnSpc>
              <a:spcBef>
                <a:spcPts val="0"/>
              </a:spcBef>
              <a:buSzPts val="3600"/>
              <a:buFontTx/>
              <a:buChar char="○"/>
              <a:defRPr sz="3600">
                <a:solidFill>
                  <a:srgbClr val="595959"/>
                </a:solidFill>
                <a:latin typeface="Montserrat"/>
                <a:ea typeface="Montserrat"/>
                <a:cs typeface="Montserrat"/>
                <a:sym typeface="Montserrat"/>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4"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31200" y="1186733"/>
            <a:ext cx="22721601" cy="1527201"/>
          </a:xfrm>
          <a:prstGeom prst="rect">
            <a:avLst/>
          </a:prstGeom>
        </p:spPr>
        <p:txBody>
          <a:bodyPr lIns="182849" tIns="182849" rIns="182849" bIns="182849" anchor="t"/>
          <a:lstStyle>
            <a:lvl1pPr>
              <a:lnSpc>
                <a:spcPct val="100000"/>
              </a:lnSpc>
              <a:defRPr sz="5600">
                <a:latin typeface="Montserrat"/>
                <a:ea typeface="Montserrat"/>
                <a:cs typeface="Montserrat"/>
                <a:sym typeface="Montserrat"/>
              </a:defRPr>
            </a:lvl1pPr>
          </a:lstStyle>
          <a:p>
            <a:r>
              <a:t>Title Text</a:t>
            </a:r>
          </a:p>
        </p:txBody>
      </p:sp>
      <p:sp>
        <p:nvSpPr>
          <p:cNvPr id="172" name="Body Level One…"/>
          <p:cNvSpPr txBox="1">
            <a:spLocks noGrp="1"/>
          </p:cNvSpPr>
          <p:nvPr>
            <p:ph type="body" idx="1"/>
          </p:nvPr>
        </p:nvSpPr>
        <p:spPr>
          <a:xfrm>
            <a:off x="831200" y="3073266"/>
            <a:ext cx="22721601" cy="9110400"/>
          </a:xfrm>
          <a:prstGeom prst="rect">
            <a:avLst/>
          </a:prstGeom>
        </p:spPr>
        <p:txBody>
          <a:bodyPr lIns="182849" tIns="182849" rIns="182849" bIns="182849"/>
          <a:lstStyle>
            <a:lvl1pPr marL="1066774" indent="-914378">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1pPr>
            <a:lvl2pPr marL="1642492" indent="-846645">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2pPr>
            <a:lvl3pPr marL="2252077" indent="-846645">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3pPr>
            <a:lvl4pPr marL="2861661" indent="-846645">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4pPr>
            <a:lvl5pPr marL="3471247" indent="-846645">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31221" y="1985533"/>
            <a:ext cx="22721600" cy="5473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Font typeface="Montserrat"/>
              <a:buNone/>
              <a:defRPr sz="13867" b="0" i="0">
                <a:latin typeface="Attendi Alaska" pitchFamily="2" charset="77"/>
                <a:ea typeface="Attendi Alaska" pitchFamily="2" charset="77"/>
                <a:cs typeface="Attendi Alaska" pitchFamily="2" charset="77"/>
                <a:sym typeface="Montserrat"/>
              </a:defRPr>
            </a:lvl1pPr>
            <a:lvl2pPr lvl="1" algn="ctr">
              <a:spcBef>
                <a:spcPts val="0"/>
              </a:spcBef>
              <a:spcAft>
                <a:spcPts val="0"/>
              </a:spcAft>
              <a:buSzPts val="5200"/>
              <a:buNone/>
              <a:defRPr sz="13867"/>
            </a:lvl2pPr>
            <a:lvl3pPr lvl="2" algn="ctr">
              <a:spcBef>
                <a:spcPts val="0"/>
              </a:spcBef>
              <a:spcAft>
                <a:spcPts val="0"/>
              </a:spcAft>
              <a:buSzPts val="5200"/>
              <a:buNone/>
              <a:defRPr sz="13867"/>
            </a:lvl3pPr>
            <a:lvl4pPr lvl="3" algn="ctr">
              <a:spcBef>
                <a:spcPts val="0"/>
              </a:spcBef>
              <a:spcAft>
                <a:spcPts val="0"/>
              </a:spcAft>
              <a:buSzPts val="5200"/>
              <a:buNone/>
              <a:defRPr sz="13867"/>
            </a:lvl4pPr>
            <a:lvl5pPr lvl="4" algn="ctr">
              <a:spcBef>
                <a:spcPts val="0"/>
              </a:spcBef>
              <a:spcAft>
                <a:spcPts val="0"/>
              </a:spcAft>
              <a:buSzPts val="5200"/>
              <a:buNone/>
              <a:defRPr sz="13867"/>
            </a:lvl5pPr>
            <a:lvl6pPr lvl="5" algn="ctr">
              <a:spcBef>
                <a:spcPts val="0"/>
              </a:spcBef>
              <a:spcAft>
                <a:spcPts val="0"/>
              </a:spcAft>
              <a:buSzPts val="5200"/>
              <a:buNone/>
              <a:defRPr sz="13867"/>
            </a:lvl6pPr>
            <a:lvl7pPr lvl="6" algn="ctr">
              <a:spcBef>
                <a:spcPts val="0"/>
              </a:spcBef>
              <a:spcAft>
                <a:spcPts val="0"/>
              </a:spcAft>
              <a:buSzPts val="5200"/>
              <a:buNone/>
              <a:defRPr sz="13867"/>
            </a:lvl7pPr>
            <a:lvl8pPr lvl="7" algn="ctr">
              <a:spcBef>
                <a:spcPts val="0"/>
              </a:spcBef>
              <a:spcAft>
                <a:spcPts val="0"/>
              </a:spcAft>
              <a:buSzPts val="5200"/>
              <a:buNone/>
              <a:defRPr sz="13867"/>
            </a:lvl8pPr>
            <a:lvl9pPr lvl="8" algn="ctr">
              <a:spcBef>
                <a:spcPts val="0"/>
              </a:spcBef>
              <a:spcAft>
                <a:spcPts val="0"/>
              </a:spcAft>
              <a:buSzPts val="5200"/>
              <a:buNone/>
              <a:defRPr sz="13867"/>
            </a:lvl9pPr>
          </a:lstStyle>
          <a:p>
            <a:endParaRPr dirty="0"/>
          </a:p>
        </p:txBody>
      </p:sp>
      <p:sp>
        <p:nvSpPr>
          <p:cNvPr id="11" name="Google Shape;11;p2"/>
          <p:cNvSpPr txBox="1">
            <a:spLocks noGrp="1"/>
          </p:cNvSpPr>
          <p:nvPr>
            <p:ph type="subTitle" idx="1"/>
          </p:nvPr>
        </p:nvSpPr>
        <p:spPr>
          <a:xfrm>
            <a:off x="831200" y="7557667"/>
            <a:ext cx="22721600" cy="2113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Font typeface="Montserrat"/>
              <a:buNone/>
              <a:defRPr sz="7467" b="0" i="0">
                <a:latin typeface="Attendi Alaska" pitchFamily="2" charset="77"/>
                <a:ea typeface="Attendi Alaska" pitchFamily="2" charset="77"/>
                <a:cs typeface="Attendi Alaska" pitchFamily="2" charset="77"/>
                <a:sym typeface="Montserrat"/>
              </a:defRPr>
            </a:lvl1pPr>
            <a:lvl2pPr lvl="1" algn="ctr">
              <a:lnSpc>
                <a:spcPct val="100000"/>
              </a:lnSpc>
              <a:spcBef>
                <a:spcPts val="0"/>
              </a:spcBef>
              <a:spcAft>
                <a:spcPts val="0"/>
              </a:spcAft>
              <a:buSzPts val="2800"/>
              <a:buNone/>
              <a:defRPr sz="7467"/>
            </a:lvl2pPr>
            <a:lvl3pPr lvl="2" algn="ctr">
              <a:lnSpc>
                <a:spcPct val="100000"/>
              </a:lnSpc>
              <a:spcBef>
                <a:spcPts val="0"/>
              </a:spcBef>
              <a:spcAft>
                <a:spcPts val="0"/>
              </a:spcAft>
              <a:buSzPts val="2800"/>
              <a:buNone/>
              <a:defRPr sz="7467"/>
            </a:lvl3pPr>
            <a:lvl4pPr lvl="3" algn="ctr">
              <a:lnSpc>
                <a:spcPct val="100000"/>
              </a:lnSpc>
              <a:spcBef>
                <a:spcPts val="0"/>
              </a:spcBef>
              <a:spcAft>
                <a:spcPts val="0"/>
              </a:spcAft>
              <a:buSzPts val="2800"/>
              <a:buNone/>
              <a:defRPr sz="7467"/>
            </a:lvl4pPr>
            <a:lvl5pPr lvl="4" algn="ctr">
              <a:lnSpc>
                <a:spcPct val="100000"/>
              </a:lnSpc>
              <a:spcBef>
                <a:spcPts val="0"/>
              </a:spcBef>
              <a:spcAft>
                <a:spcPts val="0"/>
              </a:spcAft>
              <a:buSzPts val="2800"/>
              <a:buNone/>
              <a:defRPr sz="7467"/>
            </a:lvl5pPr>
            <a:lvl6pPr lvl="5" algn="ctr">
              <a:lnSpc>
                <a:spcPct val="100000"/>
              </a:lnSpc>
              <a:spcBef>
                <a:spcPts val="0"/>
              </a:spcBef>
              <a:spcAft>
                <a:spcPts val="0"/>
              </a:spcAft>
              <a:buSzPts val="2800"/>
              <a:buNone/>
              <a:defRPr sz="7467"/>
            </a:lvl6pPr>
            <a:lvl7pPr lvl="6" algn="ctr">
              <a:lnSpc>
                <a:spcPct val="100000"/>
              </a:lnSpc>
              <a:spcBef>
                <a:spcPts val="0"/>
              </a:spcBef>
              <a:spcAft>
                <a:spcPts val="0"/>
              </a:spcAft>
              <a:buSzPts val="2800"/>
              <a:buNone/>
              <a:defRPr sz="7467"/>
            </a:lvl7pPr>
            <a:lvl8pPr lvl="7" algn="ctr">
              <a:lnSpc>
                <a:spcPct val="100000"/>
              </a:lnSpc>
              <a:spcBef>
                <a:spcPts val="0"/>
              </a:spcBef>
              <a:spcAft>
                <a:spcPts val="0"/>
              </a:spcAft>
              <a:buSzPts val="2800"/>
              <a:buNone/>
              <a:defRPr sz="7467"/>
            </a:lvl8pPr>
            <a:lvl9pPr lvl="8" algn="ctr">
              <a:lnSpc>
                <a:spcPct val="100000"/>
              </a:lnSpc>
              <a:spcBef>
                <a:spcPts val="0"/>
              </a:spcBef>
              <a:spcAft>
                <a:spcPts val="0"/>
              </a:spcAft>
              <a:buSzPts val="2800"/>
              <a:buNone/>
              <a:defRPr sz="7467"/>
            </a:lvl9pPr>
          </a:lstStyle>
          <a:p>
            <a:endParaRPr dirty="0"/>
          </a:p>
        </p:txBody>
      </p:sp>
      <p:sp>
        <p:nvSpPr>
          <p:cNvPr id="12" name="Google Shape;12;p2"/>
          <p:cNvSpPr txBox="1">
            <a:spLocks noGrp="1"/>
          </p:cNvSpPr>
          <p:nvPr>
            <p:ph type="sldNum" idx="12"/>
          </p:nvPr>
        </p:nvSpPr>
        <p:spPr>
          <a:xfrm>
            <a:off x="22593221" y="12435245"/>
            <a:ext cx="1463200" cy="1049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4245866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Inhoud van twee">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1676400" y="3651250"/>
            <a:ext cx="10363200" cy="8702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Vergelijking">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679575" y="730250"/>
            <a:ext cx="21031201" cy="2651126"/>
          </a:xfrm>
          <a:prstGeom prst="rect">
            <a:avLst/>
          </a:prstGeom>
        </p:spPr>
        <p:txBody>
          <a:bodyPr/>
          <a:lstStyle/>
          <a:p>
            <a:r>
              <a:t>Title Text</a:t>
            </a:r>
          </a:p>
        </p:txBody>
      </p:sp>
      <p:sp>
        <p:nvSpPr>
          <p:cNvPr id="48" name="Body Level One…"/>
          <p:cNvSpPr txBox="1">
            <a:spLocks noGrp="1"/>
          </p:cNvSpPr>
          <p:nvPr>
            <p:ph type="body" sz="quarter" idx="1"/>
          </p:nvPr>
        </p:nvSpPr>
        <p:spPr>
          <a:xfrm>
            <a:off x="1679575" y="3362326"/>
            <a:ext cx="10315576" cy="1647825"/>
          </a:xfrm>
          <a:prstGeom prst="rect">
            <a:avLst/>
          </a:prstGeom>
        </p:spPr>
        <p:txBody>
          <a:bodyPr anchor="b"/>
          <a:lstStyle>
            <a:lvl1pPr marL="0" indent="0">
              <a:spcBef>
                <a:spcPts val="0"/>
              </a:spcBef>
              <a:buSzTx/>
              <a:buFontTx/>
              <a:buNone/>
              <a:defRPr sz="3200" b="1">
                <a:latin typeface="+mn-lt"/>
                <a:ea typeface="+mn-ea"/>
                <a:cs typeface="+mn-cs"/>
                <a:sym typeface="Helvetica"/>
              </a:defRPr>
            </a:lvl1pPr>
            <a:lvl2pPr marL="0" indent="457200">
              <a:spcBef>
                <a:spcPts val="0"/>
              </a:spcBef>
              <a:buSzTx/>
              <a:buFontTx/>
              <a:buNone/>
              <a:defRPr sz="3200" b="1">
                <a:latin typeface="+mn-lt"/>
                <a:ea typeface="+mn-ea"/>
                <a:cs typeface="+mn-cs"/>
                <a:sym typeface="Helvetica"/>
              </a:defRPr>
            </a:lvl2pPr>
            <a:lvl3pPr marL="0" indent="914400">
              <a:spcBef>
                <a:spcPts val="0"/>
              </a:spcBef>
              <a:buSzTx/>
              <a:buFontTx/>
              <a:buNone/>
              <a:defRPr sz="3200" b="1">
                <a:latin typeface="+mn-lt"/>
                <a:ea typeface="+mn-ea"/>
                <a:cs typeface="+mn-cs"/>
                <a:sym typeface="Helvetica"/>
              </a:defRPr>
            </a:lvl3pPr>
            <a:lvl4pPr marL="0" indent="1371600">
              <a:spcBef>
                <a:spcPts val="0"/>
              </a:spcBef>
              <a:buSzTx/>
              <a:buFontTx/>
              <a:buNone/>
              <a:defRPr sz="3200" b="1">
                <a:latin typeface="+mn-lt"/>
                <a:ea typeface="+mn-ea"/>
                <a:cs typeface="+mn-cs"/>
                <a:sym typeface="Helvetica"/>
              </a:defRPr>
            </a:lvl4pPr>
            <a:lvl5pPr marL="0" indent="1828800">
              <a:spcBef>
                <a:spcPts val="0"/>
              </a:spcBef>
              <a:buSzTx/>
              <a:buFontTx/>
              <a:buNone/>
              <a:defRPr sz="3200" b="1">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9" name="Tijdelijke aanduiding voor tekst 4"/>
          <p:cNvSpPr>
            <a:spLocks noGrp="1"/>
          </p:cNvSpPr>
          <p:nvPr>
            <p:ph type="body" sz="quarter" idx="21"/>
          </p:nvPr>
        </p:nvSpPr>
        <p:spPr>
          <a:xfrm>
            <a:off x="12344400" y="3362326"/>
            <a:ext cx="10366376" cy="1647825"/>
          </a:xfrm>
          <a:prstGeom prst="rect">
            <a:avLst/>
          </a:prstGeom>
          <a:ln w="12700"/>
        </p:spPr>
        <p:txBody>
          <a:bodyPr anchor="b"/>
          <a:lstStyle/>
          <a:p>
            <a:pPr marL="0" indent="0">
              <a:buSzTx/>
              <a:buFontTx/>
              <a:buNone/>
              <a:defRPr sz="48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Inhoud met bijschrift">
    <p:spTree>
      <p:nvGrpSpPr>
        <p:cNvPr id="1" name=""/>
        <p:cNvGrpSpPr/>
        <p:nvPr/>
      </p:nvGrpSpPr>
      <p:grpSpPr>
        <a:xfrm>
          <a:off x="0" y="0"/>
          <a:ext cx="0" cy="0"/>
          <a:chOff x="0" y="0"/>
          <a:chExt cx="0" cy="0"/>
        </a:xfrm>
      </p:grpSpPr>
      <p:sp>
        <p:nvSpPr>
          <p:cNvPr id="72"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73" name="Body Level One…"/>
          <p:cNvSpPr txBox="1">
            <a:spLocks noGrp="1"/>
          </p:cNvSpPr>
          <p:nvPr>
            <p:ph type="body" sz="half" idx="1"/>
          </p:nvPr>
        </p:nvSpPr>
        <p:spPr>
          <a:xfrm>
            <a:off x="10366375" y="1974850"/>
            <a:ext cx="12344401" cy="9747250"/>
          </a:xfrm>
          <a:prstGeom prst="rect">
            <a:avLst/>
          </a:prstGeom>
        </p:spPr>
        <p:txBody>
          <a:bodyPr/>
          <a:lstStyle>
            <a:lvl1pPr>
              <a:defRPr sz="6400"/>
            </a:lvl1pPr>
            <a:lvl2pPr marL="979714" indent="-522514">
              <a:defRPr sz="6400"/>
            </a:lvl2pPr>
            <a:lvl3pPr marL="1524000" indent="-609600">
              <a:defRPr sz="6400"/>
            </a:lvl3pPr>
            <a:lvl4pPr marL="2103120" indent="-731520">
              <a:defRPr sz="6400"/>
            </a:lvl4pPr>
            <a:lvl5pPr marL="2560320" indent="-731520">
              <a:defRPr sz="6400"/>
            </a:lvl5pPr>
          </a:lstStyle>
          <a:p>
            <a:r>
              <a:t>Body Level One</a:t>
            </a:r>
          </a:p>
          <a:p>
            <a:pPr lvl="1"/>
            <a:r>
              <a:t>Body Level Two</a:t>
            </a:r>
          </a:p>
          <a:p>
            <a:pPr lvl="2"/>
            <a:r>
              <a:t>Body Level Three</a:t>
            </a:r>
          </a:p>
          <a:p>
            <a:pPr lvl="3"/>
            <a:r>
              <a:t>Body Level Four</a:t>
            </a:r>
          </a:p>
          <a:p>
            <a:pPr lvl="4"/>
            <a:r>
              <a:t>Body Level Five</a:t>
            </a:r>
          </a:p>
        </p:txBody>
      </p:sp>
      <p:sp>
        <p:nvSpPr>
          <p:cNvPr id="74" name="Tijdelijke aanduiding voor tekst 3"/>
          <p:cNvSpPr>
            <a:spLocks noGrp="1"/>
          </p:cNvSpPr>
          <p:nvPr>
            <p:ph type="body" sz="quarter" idx="21"/>
          </p:nvPr>
        </p:nvSpPr>
        <p:spPr>
          <a:xfrm>
            <a:off x="1679575" y="4114800"/>
            <a:ext cx="7864475" cy="7623176"/>
          </a:xfrm>
          <a:prstGeom prst="rect">
            <a:avLst/>
          </a:prstGeom>
          <a:ln w="12700"/>
        </p:spPr>
        <p:txBody>
          <a:bodyPr/>
          <a:lstStyle/>
          <a:p>
            <a:pPr marL="0" indent="0">
              <a:buSzTx/>
              <a:buFontTx/>
              <a:buNone/>
              <a:defRPr sz="32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Afbeelding met bijschrift">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679575" y="914400"/>
            <a:ext cx="7864476" cy="3200400"/>
          </a:xfrm>
          <a:prstGeom prst="rect">
            <a:avLst/>
          </a:prstGeom>
        </p:spPr>
        <p:txBody>
          <a:bodyPr anchor="b"/>
          <a:lstStyle>
            <a:lvl1pPr>
              <a:defRPr sz="6400"/>
            </a:lvl1pPr>
          </a:lstStyle>
          <a:p>
            <a:r>
              <a:t>Title Text</a:t>
            </a:r>
          </a:p>
        </p:txBody>
      </p:sp>
      <p:sp>
        <p:nvSpPr>
          <p:cNvPr id="83" name="Tijdelijke aanduiding voor afbeelding 2"/>
          <p:cNvSpPr>
            <a:spLocks noGrp="1"/>
          </p:cNvSpPr>
          <p:nvPr>
            <p:ph type="pic" sz="half" idx="21"/>
          </p:nvPr>
        </p:nvSpPr>
        <p:spPr>
          <a:xfrm>
            <a:off x="10366375" y="1974850"/>
            <a:ext cx="12344401" cy="9747250"/>
          </a:xfrm>
          <a:prstGeom prst="rect">
            <a:avLst/>
          </a:prstGeom>
          <a:ln w="12700"/>
        </p:spPr>
        <p:txBody>
          <a:bodyPr tIns="45719" bIns="45719">
            <a:noAutofit/>
          </a:bodyPr>
          <a:lstStyle/>
          <a:p>
            <a:endParaRPr/>
          </a:p>
        </p:txBody>
      </p:sp>
      <p:sp>
        <p:nvSpPr>
          <p:cNvPr id="84" name="Body Level One…"/>
          <p:cNvSpPr txBox="1">
            <a:spLocks noGrp="1"/>
          </p:cNvSpPr>
          <p:nvPr>
            <p:ph type="body" sz="quarter" idx="1"/>
          </p:nvPr>
        </p:nvSpPr>
        <p:spPr>
          <a:xfrm>
            <a:off x="1679575" y="4114800"/>
            <a:ext cx="7864476" cy="7623176"/>
          </a:xfrm>
          <a:prstGeom prst="rect">
            <a:avLst/>
          </a:prstGeom>
        </p:spPr>
        <p:txBody>
          <a:bodyPr/>
          <a:lstStyle>
            <a:lvl1pPr marL="0" indent="0">
              <a:buSzTx/>
              <a:buFontTx/>
              <a:buNone/>
              <a:defRPr sz="3200"/>
            </a:lvl1pPr>
            <a:lvl2pPr marL="0" indent="457200">
              <a:buSzTx/>
              <a:buFontTx/>
              <a:buNone/>
              <a:defRPr sz="3200"/>
            </a:lvl2pPr>
            <a:lvl3pPr marL="0" indent="914400">
              <a:buSzTx/>
              <a:buFontTx/>
              <a:buNone/>
              <a:defRPr sz="3200"/>
            </a:lvl3pPr>
            <a:lvl4pPr marL="0" indent="1371600">
              <a:buSzTx/>
              <a:buFontTx/>
              <a:buNone/>
              <a:defRPr sz="3200"/>
            </a:lvl4pPr>
            <a:lvl5pPr marL="0" indent="1828800">
              <a:buSzTx/>
              <a:buFontTx/>
              <a:buNone/>
              <a:defRPr sz="32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rPr/>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_Title and body">
    <p:spTree>
      <p:nvGrpSpPr>
        <p:cNvPr id="1" name=""/>
        <p:cNvGrpSpPr/>
        <p:nvPr/>
      </p:nvGrpSpPr>
      <p:grpSpPr>
        <a:xfrm>
          <a:off x="0" y="0"/>
          <a:ext cx="0" cy="0"/>
          <a:chOff x="0" y="0"/>
          <a:chExt cx="0" cy="0"/>
        </a:xfrm>
      </p:grpSpPr>
      <p:sp>
        <p:nvSpPr>
          <p:cNvPr id="92" name="Title Text"/>
          <p:cNvSpPr txBox="1">
            <a:spLocks noGrp="1"/>
          </p:cNvSpPr>
          <p:nvPr>
            <p:ph type="title"/>
          </p:nvPr>
        </p:nvSpPr>
        <p:spPr>
          <a:xfrm>
            <a:off x="831200" y="1186733"/>
            <a:ext cx="22721601" cy="1527201"/>
          </a:xfrm>
          <a:prstGeom prst="rect">
            <a:avLst/>
          </a:prstGeom>
        </p:spPr>
        <p:txBody>
          <a:bodyPr lIns="182849" tIns="182849" rIns="182849" bIns="182849" anchor="t"/>
          <a:lstStyle/>
          <a:p>
            <a:r>
              <a:t>Title Text</a:t>
            </a:r>
          </a:p>
        </p:txBody>
      </p:sp>
      <p:sp>
        <p:nvSpPr>
          <p:cNvPr id="93" name="Body Level One…"/>
          <p:cNvSpPr txBox="1">
            <a:spLocks noGrp="1"/>
          </p:cNvSpPr>
          <p:nvPr>
            <p:ph type="body" idx="1"/>
          </p:nvPr>
        </p:nvSpPr>
        <p:spPr>
          <a:xfrm>
            <a:off x="831200" y="3073266"/>
            <a:ext cx="22721601" cy="9110400"/>
          </a:xfrm>
          <a:prstGeom prst="rect">
            <a:avLst/>
          </a:prstGeom>
        </p:spPr>
        <p:txBody>
          <a:bodyPr lIns="182849" tIns="182849" rIns="182849" bIns="182849"/>
          <a:lstStyle>
            <a:lvl1pPr marL="1066774" indent="-914378">
              <a:spcBef>
                <a:spcPts val="0"/>
              </a:spcBef>
              <a:buSzPts val="5600"/>
              <a:buChar char="●"/>
            </a:lvl1pPr>
            <a:lvl2pPr marL="1783600" indent="-987753">
              <a:spcBef>
                <a:spcPts val="0"/>
              </a:spcBef>
              <a:buSzPts val="5600"/>
              <a:buChar char="○"/>
            </a:lvl2pPr>
            <a:lvl3pPr marL="2590735" indent="-1185304">
              <a:spcBef>
                <a:spcPts val="0"/>
              </a:spcBef>
              <a:buSzPts val="5600"/>
              <a:buChar char="■"/>
            </a:lvl3pPr>
            <a:lvl4pPr marL="3332020" indent="-1317004">
              <a:spcBef>
                <a:spcPts val="0"/>
              </a:spcBef>
              <a:buSzPts val="5600"/>
              <a:buChar char="●"/>
            </a:lvl4pPr>
            <a:lvl5pPr marL="3941605" indent="-1317004">
              <a:spcBef>
                <a:spcPts val="0"/>
              </a:spcBef>
              <a:buSzPts val="5600"/>
              <a:buChar cha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23369055" y="12626680"/>
            <a:ext cx="687369" cy="666731"/>
          </a:xfrm>
          <a:prstGeom prst="rect">
            <a:avLst/>
          </a:prstGeom>
        </p:spPr>
        <p:txBody>
          <a:bodyPr lIns="182849" tIns="182849" rIns="182849" bIns="182849">
            <a:normAutofit/>
          </a:bodyPr>
          <a:lstStyle/>
          <a:p>
            <a:fld id="{86CB4B4D-7CA3-9044-876B-883B54F8677D}" type="slidenum">
              <a:rPr/>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two columns">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831200" y="1186733"/>
            <a:ext cx="22721601" cy="1527201"/>
          </a:xfrm>
          <a:prstGeom prst="rect">
            <a:avLst/>
          </a:prstGeom>
        </p:spPr>
        <p:txBody>
          <a:bodyPr lIns="182849" tIns="182849" rIns="182849" bIns="182849" anchor="t"/>
          <a:lstStyle>
            <a:lvl1pPr>
              <a:lnSpc>
                <a:spcPct val="100000"/>
              </a:lnSpc>
              <a:defRPr sz="5600">
                <a:latin typeface="Montserrat"/>
                <a:ea typeface="Montserrat"/>
                <a:cs typeface="Montserrat"/>
                <a:sym typeface="Montserrat"/>
              </a:defRPr>
            </a:lvl1pPr>
          </a:lstStyle>
          <a:p>
            <a:r>
              <a:t>Title Text</a:t>
            </a:r>
          </a:p>
        </p:txBody>
      </p:sp>
      <p:sp>
        <p:nvSpPr>
          <p:cNvPr id="111" name="Body Level One…"/>
          <p:cNvSpPr txBox="1">
            <a:spLocks noGrp="1"/>
          </p:cNvSpPr>
          <p:nvPr>
            <p:ph type="body" sz="half" idx="1"/>
          </p:nvPr>
        </p:nvSpPr>
        <p:spPr>
          <a:xfrm>
            <a:off x="831200" y="3073266"/>
            <a:ext cx="10666401" cy="9110400"/>
          </a:xfrm>
          <a:prstGeom prst="rect">
            <a:avLst/>
          </a:prstGeom>
        </p:spPr>
        <p:txBody>
          <a:bodyPr lIns="182849" tIns="182849" rIns="182849" bIns="182849"/>
          <a:lstStyle>
            <a:lvl1pPr marL="1032907" indent="-846645">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1pPr>
            <a:lvl2pPr marL="1727157" indent="-914377">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2pPr>
            <a:lvl3pPr marL="2336741" indent="-914377">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3pPr>
            <a:lvl4pPr marL="2946326" indent="-914377">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4pPr>
            <a:lvl5pPr marL="3555911" indent="-914377">
              <a:lnSpc>
                <a:spcPct val="115000"/>
              </a:lnSpc>
              <a:spcBef>
                <a:spcPts val="0"/>
              </a:spcBef>
              <a:buClr>
                <a:srgbClr val="595959"/>
              </a:buClr>
              <a:buSzPts val="3600"/>
              <a:buFont typeface="Helvetica"/>
              <a:buChar char="○"/>
              <a:defRPr sz="3600">
                <a:solidFill>
                  <a:srgbClr val="595959"/>
                </a:solidFill>
                <a:latin typeface="Montserrat"/>
                <a:ea typeface="Montserrat"/>
                <a:cs typeface="Montserrat"/>
                <a:sym typeface="Montserrat"/>
              </a:defRPr>
            </a:lvl5pPr>
          </a:lstStyle>
          <a:p>
            <a:r>
              <a:t>Body Level One</a:t>
            </a:r>
          </a:p>
          <a:p>
            <a:pPr lvl="1"/>
            <a:r>
              <a:t>Body Level Two</a:t>
            </a:r>
          </a:p>
          <a:p>
            <a:pPr lvl="2"/>
            <a:r>
              <a:t>Body Level Three</a:t>
            </a:r>
          </a:p>
          <a:p>
            <a:pPr lvl="3"/>
            <a:r>
              <a:t>Body Level Four</a:t>
            </a:r>
          </a:p>
          <a:p>
            <a:pPr lvl="4"/>
            <a:r>
              <a:t>Body Level Five</a:t>
            </a:r>
          </a:p>
        </p:txBody>
      </p:sp>
      <p:sp>
        <p:nvSpPr>
          <p:cNvPr id="112" name="Google Shape;23;p5"/>
          <p:cNvSpPr txBox="1">
            <a:spLocks noGrp="1"/>
          </p:cNvSpPr>
          <p:nvPr>
            <p:ph type="body" sz="half" idx="21"/>
          </p:nvPr>
        </p:nvSpPr>
        <p:spPr>
          <a:xfrm>
            <a:off x="12886400" y="3073265"/>
            <a:ext cx="10666401" cy="9110402"/>
          </a:xfrm>
          <a:prstGeom prst="rect">
            <a:avLst/>
          </a:prstGeom>
        </p:spPr>
        <p:txBody>
          <a:bodyPr lIns="182849" tIns="182849" rIns="182849" bIns="182849"/>
          <a:lstStyle/>
          <a:p>
            <a:pPr marL="1032907" indent="-846645">
              <a:lnSpc>
                <a:spcPct val="115000"/>
              </a:lnSpc>
              <a:spcBef>
                <a:spcPts val="600"/>
              </a:spcBef>
              <a:buClr>
                <a:srgbClr val="595959"/>
              </a:buClr>
              <a:buSzPts val="3600"/>
              <a:buFont typeface="Helvetica"/>
              <a:buChar char="●"/>
              <a:defRPr sz="3600">
                <a:solidFill>
                  <a:srgbClr val="595959"/>
                </a:solidFill>
                <a:latin typeface="Montserrat"/>
                <a:ea typeface="Montserrat"/>
                <a:cs typeface="Montserrat"/>
                <a:sym typeface="Montserrat"/>
              </a:defRPr>
            </a:pPr>
            <a:endParaRPr/>
          </a:p>
        </p:txBody>
      </p:sp>
      <p:sp>
        <p:nvSpPr>
          <p:cNvPr id="113"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20" name="Title Text"/>
          <p:cNvSpPr txBox="1">
            <a:spLocks noGrp="1"/>
          </p:cNvSpPr>
          <p:nvPr>
            <p:ph type="title"/>
          </p:nvPr>
        </p:nvSpPr>
        <p:spPr>
          <a:xfrm>
            <a:off x="831200" y="1186733"/>
            <a:ext cx="22721601" cy="1527201"/>
          </a:xfrm>
          <a:prstGeom prst="rect">
            <a:avLst/>
          </a:prstGeom>
        </p:spPr>
        <p:txBody>
          <a:bodyPr lIns="182849" tIns="182849" rIns="182849" bIns="182849" anchor="t"/>
          <a:lstStyle>
            <a:lvl1pPr>
              <a:lnSpc>
                <a:spcPct val="100000"/>
              </a:lnSpc>
              <a:defRPr sz="5600">
                <a:latin typeface="Montserrat"/>
                <a:ea typeface="Montserrat"/>
                <a:cs typeface="Montserrat"/>
                <a:sym typeface="Montserrat"/>
              </a:defRPr>
            </a:lvl1pPr>
          </a:lstStyle>
          <a:p>
            <a:r>
              <a:t>Title Text</a:t>
            </a:r>
          </a:p>
        </p:txBody>
      </p:sp>
      <p:sp>
        <p:nvSpPr>
          <p:cNvPr id="121" name="Slide Number"/>
          <p:cNvSpPr txBox="1">
            <a:spLocks noGrp="1"/>
          </p:cNvSpPr>
          <p:nvPr>
            <p:ph type="sldNum" sz="quarter" idx="2"/>
          </p:nvPr>
        </p:nvSpPr>
        <p:spPr>
          <a:xfrm>
            <a:off x="23310740" y="12585746"/>
            <a:ext cx="745684" cy="748599"/>
          </a:xfrm>
          <a:prstGeom prst="rect">
            <a:avLst/>
          </a:prstGeom>
        </p:spPr>
        <p:txBody>
          <a:bodyPr lIns="182849" tIns="182849" rIns="182849" bIns="182849">
            <a:normAutofit/>
          </a:bodyPr>
          <a:lstStyle>
            <a:lvl1pPr>
              <a:defRPr sz="2600">
                <a:solidFill>
                  <a:srgbClr val="595959"/>
                </a:solidFill>
                <a:latin typeface="Arial"/>
                <a:ea typeface="Arial"/>
                <a:cs typeface="Arial"/>
                <a:sym typeface="Arial"/>
              </a:defRPr>
            </a:lvl1pPr>
          </a:lstStyle>
          <a:p>
            <a:fld id="{86CB4B4D-7CA3-9044-876B-883B54F8677D}" type="slidenum">
              <a:rPr/>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76400" y="730250"/>
            <a:ext cx="21031200" cy="2651126"/>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91439" bIns="91439" anchor="ctr">
            <a:normAutofit/>
          </a:bodyPr>
          <a:lstStyle/>
          <a:p>
            <a:r>
              <a:t>Title Text</a:t>
            </a:r>
          </a:p>
        </p:txBody>
      </p:sp>
      <p:sp>
        <p:nvSpPr>
          <p:cNvPr id="3" name="Body Level One…"/>
          <p:cNvSpPr txBox="1">
            <a:spLocks noGrp="1"/>
          </p:cNvSpPr>
          <p:nvPr>
            <p:ph type="body" idx="1"/>
          </p:nvPr>
        </p:nvSpPr>
        <p:spPr>
          <a:xfrm>
            <a:off x="1676400" y="3651250"/>
            <a:ext cx="21031200" cy="8702676"/>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91439" bIns="9143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203052" y="12835870"/>
            <a:ext cx="504548" cy="483910"/>
          </a:xfrm>
          <a:prstGeom prst="rect">
            <a:avLst/>
          </a:prstGeom>
          <a:ln w="25400">
            <a:miter lim="400000"/>
          </a:ln>
        </p:spPr>
        <p:txBody>
          <a:bodyPr wrap="none" tIns="91439" bIns="91439" anchor="ctr">
            <a:spAutoFit/>
          </a:bodyPr>
          <a:lstStyle>
            <a:lvl1pPr algn="r">
              <a:spcBef>
                <a:spcPts val="0"/>
              </a:spcBef>
              <a:defRPr sz="2400">
                <a:solidFill>
                  <a:srgbClr val="888888"/>
                </a:solidFill>
                <a:latin typeface="+mj-lt"/>
                <a:ea typeface="+mj-ea"/>
                <a:cs typeface="+mj-cs"/>
                <a:sym typeface="Calibri"/>
              </a:defRPr>
            </a:lvl1pPr>
          </a:lstStyle>
          <a:p>
            <a:fld id="{86CB4B4D-7CA3-9044-876B-883B54F8677D}" type="slidenum">
              <a:rPr/>
              <a:t>‹nr.›</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6" r:id="rId5"/>
    <p:sldLayoutId id="2147483657" r:id="rId6"/>
    <p:sldLayoutId id="2147483658"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Lst>
  <p:transition spd="med"/>
  <p:txStyles>
    <p:titleStyle>
      <a:lvl1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solidFill>
            <a:srgbClr val="000000"/>
          </a:solidFill>
          <a:uFillTx/>
          <a:latin typeface="Calibri Light"/>
          <a:ea typeface="Calibri Light"/>
          <a:cs typeface="Calibri Light"/>
          <a:sym typeface="Calibri Light"/>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solidFill>
            <a:srgbClr val="000000"/>
          </a:solidFill>
          <a:uFillTx/>
          <a:latin typeface="+mj-lt"/>
          <a:ea typeface="+mj-ea"/>
          <a:cs typeface="+mj-cs"/>
          <a:sym typeface="Calibri"/>
        </a:defRPr>
      </a:lvl9pPr>
    </p:bodyStyle>
    <p:otherStyle>
      <a:lvl1pPr marL="0" marR="0" indent="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1pPr>
      <a:lvl2pPr marL="0" marR="0" indent="457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2pPr>
      <a:lvl3pPr marL="0" marR="0" indent="914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3pPr>
      <a:lvl4pPr marL="0" marR="0" indent="1371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4pPr>
      <a:lvl5pPr marL="0" marR="0" indent="18288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5pPr>
      <a:lvl6pPr marL="0" marR="0" indent="22860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6pPr>
      <a:lvl7pPr marL="0" marR="0" indent="27432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7pPr>
      <a:lvl8pPr marL="0" marR="0" indent="32004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8pPr>
      <a:lvl9pPr marL="0" marR="0" indent="3657600" algn="r" defTabSz="18288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hyperlink" Target="https://www.venvn.nl/media/w02buck0/v-vn-richtlijn-verslaglegging.pdf"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1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video" Target="../media/media1.mov"/><Relationship Id="rId2" Type="http://schemas.microsoft.com/office/2007/relationships/media" Target="../media/media1.mov"/><Relationship Id="rId1" Type="http://schemas.openxmlformats.org/officeDocument/2006/relationships/themeOverride" Target="../theme/themeOverride6.xml"/><Relationship Id="rId6" Type="http://schemas.openxmlformats.org/officeDocument/2006/relationships/image" Target="../media/image9.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video" Target="../media/media2.mov"/><Relationship Id="rId2" Type="http://schemas.microsoft.com/office/2007/relationships/media" Target="../media/media2.mov"/><Relationship Id="rId1" Type="http://schemas.openxmlformats.org/officeDocument/2006/relationships/themeOverride" Target="../theme/themeOverride7.xml"/><Relationship Id="rId6" Type="http://schemas.openxmlformats.org/officeDocument/2006/relationships/image" Target="../media/image10.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video" Target="../media/media3.mov"/><Relationship Id="rId2" Type="http://schemas.microsoft.com/office/2007/relationships/media" Target="../media/media3.mov"/><Relationship Id="rId1" Type="http://schemas.openxmlformats.org/officeDocument/2006/relationships/themeOverride" Target="../theme/themeOverride8.xml"/><Relationship Id="rId6" Type="http://schemas.openxmlformats.org/officeDocument/2006/relationships/image" Target="../media/image10.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4D0C9"/>
        </a:solidFill>
        <a:effectLst/>
      </p:bgPr>
    </p:bg>
    <p:spTree>
      <p:nvGrpSpPr>
        <p:cNvPr id="1" name=""/>
        <p:cNvGrpSpPr/>
        <p:nvPr/>
      </p:nvGrpSpPr>
      <p:grpSpPr>
        <a:xfrm>
          <a:off x="0" y="0"/>
          <a:ext cx="0" cy="0"/>
          <a:chOff x="0" y="0"/>
          <a:chExt cx="0" cy="0"/>
        </a:xfrm>
      </p:grpSpPr>
      <p:sp>
        <p:nvSpPr>
          <p:cNvPr id="182" name="TextBox 4"/>
          <p:cNvSpPr txBox="1"/>
          <p:nvPr/>
        </p:nvSpPr>
        <p:spPr>
          <a:xfrm>
            <a:off x="812800" y="11737340"/>
            <a:ext cx="13633525" cy="1661417"/>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21920" tIns="121920" rIns="121920" bIns="121920">
            <a:spAutoFit/>
          </a:bodyPr>
          <a:lstStyle/>
          <a:p>
            <a:pPr>
              <a:lnSpc>
                <a:spcPct val="120000"/>
              </a:lnSpc>
              <a:defRPr sz="4000" spc="-79">
                <a:solidFill>
                  <a:srgbClr val="FFFFFF"/>
                </a:solidFill>
              </a:defRPr>
            </a:pPr>
            <a:r>
              <a:rPr lang="nl-NL" dirty="0">
                <a:latin typeface="Attendi Alaska" pitchFamily="2" charset="77"/>
              </a:rPr>
              <a:t> </a:t>
            </a:r>
            <a:br>
              <a:rPr dirty="0">
                <a:latin typeface="Attendi Alaska" pitchFamily="2" charset="77"/>
              </a:rPr>
            </a:br>
            <a:endParaRPr dirty="0">
              <a:latin typeface="Attendi Alaska" pitchFamily="2" charset="77"/>
            </a:endParaRPr>
          </a:p>
        </p:txBody>
      </p:sp>
      <p:sp>
        <p:nvSpPr>
          <p:cNvPr id="183" name="TextBox 4"/>
          <p:cNvSpPr txBox="1"/>
          <p:nvPr/>
        </p:nvSpPr>
        <p:spPr>
          <a:xfrm>
            <a:off x="812800" y="12472669"/>
            <a:ext cx="13633525" cy="548641"/>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21920" tIns="121920" rIns="121920" bIns="121920">
            <a:spAutoFit/>
          </a:bodyPr>
          <a:lstStyle>
            <a:lvl1pPr>
              <a:defRPr sz="2000" spc="0">
                <a:solidFill>
                  <a:srgbClr val="FFFFFF"/>
                </a:solidFill>
              </a:defRPr>
            </a:lvl1pPr>
          </a:lstStyle>
          <a:p>
            <a:endParaRPr dirty="0">
              <a:latin typeface="Attendi Alaska" pitchFamily="2" charset="77"/>
            </a:endParaRPr>
          </a:p>
        </p:txBody>
      </p:sp>
      <p:sp>
        <p:nvSpPr>
          <p:cNvPr id="185" name="TextBox 4"/>
          <p:cNvSpPr txBox="1"/>
          <p:nvPr/>
        </p:nvSpPr>
        <p:spPr>
          <a:xfrm>
            <a:off x="1915240" y="5137913"/>
            <a:ext cx="14160022" cy="1468544"/>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21920" tIns="121920" rIns="121920" bIns="121920" anchor="t">
            <a:spAutoFit/>
          </a:bodyPr>
          <a:lstStyle>
            <a:lvl1pPr>
              <a:lnSpc>
                <a:spcPct val="80000"/>
              </a:lnSpc>
              <a:defRPr sz="10400" spc="-312">
                <a:solidFill>
                  <a:srgbClr val="FF8FF0"/>
                </a:solidFill>
              </a:defRPr>
            </a:lvl1pPr>
          </a:lstStyle>
          <a:p>
            <a:r>
              <a:rPr lang="nl-NL" sz="9650" spc="-150" dirty="0">
                <a:solidFill>
                  <a:srgbClr val="0B6551"/>
                </a:solidFill>
                <a:latin typeface="Attendi Alaska Medium"/>
              </a:rPr>
              <a:t>Training </a:t>
            </a:r>
            <a:r>
              <a:rPr lang="nl-NL" sz="9650" spc="-150" dirty="0" err="1">
                <a:solidFill>
                  <a:srgbClr val="0B6551"/>
                </a:solidFill>
                <a:latin typeface="Attendi Alaska Medium"/>
              </a:rPr>
              <a:t>Attendi</a:t>
            </a:r>
            <a:endParaRPr lang="nl-NL" sz="9650" spc="-150" dirty="0">
              <a:solidFill>
                <a:srgbClr val="0B6551"/>
              </a:solidFill>
            </a:endParaRPr>
          </a:p>
        </p:txBody>
      </p:sp>
      <p:sp>
        <p:nvSpPr>
          <p:cNvPr id="3" name="TextBox 4">
            <a:extLst>
              <a:ext uri="{FF2B5EF4-FFF2-40B4-BE49-F238E27FC236}">
                <a16:creationId xmlns:a16="http://schemas.microsoft.com/office/drawing/2014/main" id="{A93FC9D4-15DF-2657-AC65-EF889CCCB0A7}"/>
              </a:ext>
            </a:extLst>
          </p:cNvPr>
          <p:cNvSpPr txBox="1"/>
          <p:nvPr/>
        </p:nvSpPr>
        <p:spPr>
          <a:xfrm>
            <a:off x="1958015" y="6715590"/>
            <a:ext cx="7047003" cy="787908"/>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21920" tIns="121920" rIns="121920" bIns="121920" anchor="t">
            <a:spAutoFit/>
          </a:bodyPr>
          <a:lstStyle>
            <a:lvl1pPr>
              <a:lnSpc>
                <a:spcPct val="80000"/>
              </a:lnSpc>
              <a:defRPr sz="10400" spc="-312">
                <a:solidFill>
                  <a:srgbClr val="FF8FF0"/>
                </a:solidFill>
              </a:defRPr>
            </a:lvl1pPr>
          </a:lstStyle>
          <a:p>
            <a:r>
              <a:rPr lang="nl-NL" sz="4400" spc="0" dirty="0">
                <a:solidFill>
                  <a:schemeClr val="bg2"/>
                </a:solidFill>
                <a:latin typeface="Attendi Alaska" pitchFamily="2" charset="77"/>
              </a:rPr>
              <a:t>Datum: </a:t>
            </a:r>
          </a:p>
        </p:txBody>
      </p:sp>
      <p:pic>
        <p:nvPicPr>
          <p:cNvPr id="6" name="Graphic 5">
            <a:extLst>
              <a:ext uri="{FF2B5EF4-FFF2-40B4-BE49-F238E27FC236}">
                <a16:creationId xmlns:a16="http://schemas.microsoft.com/office/drawing/2014/main" id="{C9A51E1F-C588-9BDB-772D-E8B9FAA19E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800" y="826168"/>
            <a:ext cx="4251569" cy="661355"/>
          </a:xfrm>
          <a:prstGeom prst="rect">
            <a:avLst/>
          </a:prstGeom>
        </p:spPr>
      </p:pic>
      <p:pic>
        <p:nvPicPr>
          <p:cNvPr id="7" name="Afbeelding 6">
            <a:extLst>
              <a:ext uri="{FF2B5EF4-FFF2-40B4-BE49-F238E27FC236}">
                <a16:creationId xmlns:a16="http://schemas.microsoft.com/office/drawing/2014/main" id="{D513868F-AF6D-A98C-C659-2CEF463F7EB0}"/>
              </a:ext>
            </a:extLst>
          </p:cNvPr>
          <p:cNvPicPr>
            <a:picLocks noChangeAspect="1"/>
          </p:cNvPicPr>
          <p:nvPr/>
        </p:nvPicPr>
        <p:blipFill>
          <a:blip r:embed="rId5"/>
          <a:stretch>
            <a:fillRect/>
          </a:stretch>
        </p:blipFill>
        <p:spPr>
          <a:xfrm>
            <a:off x="11732854" y="3582954"/>
            <a:ext cx="12101594" cy="10133045"/>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8E7F1"/>
        </a:solidFill>
        <a:effectLst/>
      </p:bgPr>
    </p:bg>
    <p:spTree>
      <p:nvGrpSpPr>
        <p:cNvPr id="1" name="">
          <a:extLst>
            <a:ext uri="{FF2B5EF4-FFF2-40B4-BE49-F238E27FC236}">
              <a16:creationId xmlns:a16="http://schemas.microsoft.com/office/drawing/2014/main" id="{0F8067F0-C2F4-8CC3-5832-8A4EB74BCBE1}"/>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52F14A01-C810-2AE3-874B-CD91C2FD73F4}"/>
              </a:ext>
            </a:extLst>
          </p:cNvPr>
          <p:cNvSpPr txBox="1"/>
          <p:nvPr/>
        </p:nvSpPr>
        <p:spPr>
          <a:xfrm>
            <a:off x="5135881" y="1262291"/>
            <a:ext cx="14112240" cy="110799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nSpc>
                <a:spcPct val="90000"/>
              </a:lnSpc>
              <a:defRPr sz="10400" spc="-312">
                <a:solidFill>
                  <a:srgbClr val="2D6452"/>
                </a:solidFill>
              </a:defRPr>
            </a:lvl1pPr>
          </a:lstStyle>
          <a:p>
            <a:pPr algn="ctr"/>
            <a:endParaRPr lang="nl-NL" sz="8000" spc="-150" dirty="0">
              <a:latin typeface="Attendi Alaska" pitchFamily="2" charset="77"/>
            </a:endParaRPr>
          </a:p>
        </p:txBody>
      </p:sp>
      <p:sp>
        <p:nvSpPr>
          <p:cNvPr id="9" name="Tekstvak 8">
            <a:extLst>
              <a:ext uri="{FF2B5EF4-FFF2-40B4-BE49-F238E27FC236}">
                <a16:creationId xmlns:a16="http://schemas.microsoft.com/office/drawing/2014/main" id="{A55A942C-AF10-C3F3-A9A7-BE48E29A394F}"/>
              </a:ext>
            </a:extLst>
          </p:cNvPr>
          <p:cNvSpPr txBox="1"/>
          <p:nvPr/>
        </p:nvSpPr>
        <p:spPr>
          <a:xfrm>
            <a:off x="5777854" y="1262291"/>
            <a:ext cx="14112240" cy="110799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nl-NL" sz="6600" dirty="0" err="1">
                <a:solidFill>
                  <a:srgbClr val="4D81A3"/>
                </a:solidFill>
                <a:latin typeface="Attendi Alaska Medium" pitchFamily="2" charset="77"/>
              </a:rPr>
              <a:t>Attendi</a:t>
            </a:r>
            <a:r>
              <a:rPr lang="nl-NL" sz="6600" dirty="0">
                <a:solidFill>
                  <a:srgbClr val="4D81A3"/>
                </a:solidFill>
                <a:latin typeface="Attendi Alaska Medium" pitchFamily="2" charset="77"/>
              </a:rPr>
              <a:t> - Demonstratie</a:t>
            </a:r>
          </a:p>
        </p:txBody>
      </p:sp>
      <p:pic>
        <p:nvPicPr>
          <p:cNvPr id="4" name="Afbeelding 3" descr="Afbeelding met tekst, schermopname&#10;&#10;Automatisch gegenereerde beschrijving">
            <a:extLst>
              <a:ext uri="{FF2B5EF4-FFF2-40B4-BE49-F238E27FC236}">
                <a16:creationId xmlns:a16="http://schemas.microsoft.com/office/drawing/2014/main" id="{49CB6A25-B659-D6A4-7E0C-50132AD70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479" y="2870457"/>
            <a:ext cx="8225812" cy="8947759"/>
          </a:xfrm>
          <a:prstGeom prst="rect">
            <a:avLst/>
          </a:prstGeom>
        </p:spPr>
      </p:pic>
      <p:pic>
        <p:nvPicPr>
          <p:cNvPr id="2" name="Afbeelding 1" descr="Afbeelding met tekst, schermopname, Lettertype, Besturingssysteem&#10;&#10;Door AI gegenereerde inhoud is mogelijk onjuist.">
            <a:extLst>
              <a:ext uri="{FF2B5EF4-FFF2-40B4-BE49-F238E27FC236}">
                <a16:creationId xmlns:a16="http://schemas.microsoft.com/office/drawing/2014/main" id="{C2F3A12B-63DA-7FDB-4448-B28DCF1989C3}"/>
              </a:ext>
            </a:extLst>
          </p:cNvPr>
          <p:cNvPicPr>
            <a:picLocks noChangeAspect="1"/>
          </p:cNvPicPr>
          <p:nvPr/>
        </p:nvPicPr>
        <p:blipFill>
          <a:blip r:embed="rId4"/>
          <a:srcRect r="2229"/>
          <a:stretch/>
        </p:blipFill>
        <p:spPr>
          <a:xfrm>
            <a:off x="13726711" y="2889107"/>
            <a:ext cx="8127957" cy="8929109"/>
          </a:xfrm>
          <a:prstGeom prst="rect">
            <a:avLst/>
          </a:prstGeom>
        </p:spPr>
      </p:pic>
    </p:spTree>
    <p:extLst>
      <p:ext uri="{BB962C8B-B14F-4D97-AF65-F5344CB8AC3E}">
        <p14:creationId xmlns:p14="http://schemas.microsoft.com/office/powerpoint/2010/main" val="426841773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E7F1"/>
        </a:solidFill>
        <a:effectLst/>
      </p:bgPr>
    </p:bg>
    <p:spTree>
      <p:nvGrpSpPr>
        <p:cNvPr id="1" name="">
          <a:extLst>
            <a:ext uri="{FF2B5EF4-FFF2-40B4-BE49-F238E27FC236}">
              <a16:creationId xmlns:a16="http://schemas.microsoft.com/office/drawing/2014/main" id="{AA98F1CC-607F-D6AD-6669-85A18D35CCE8}"/>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329E62F3-69FB-C058-E777-30494A14B52A}"/>
              </a:ext>
            </a:extLst>
          </p:cNvPr>
          <p:cNvSpPr txBox="1"/>
          <p:nvPr/>
        </p:nvSpPr>
        <p:spPr>
          <a:xfrm>
            <a:off x="3048000" y="1113506"/>
            <a:ext cx="20198080" cy="190513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nSpc>
                <a:spcPct val="90000"/>
              </a:lnSpc>
              <a:defRPr sz="10400" spc="-312">
                <a:solidFill>
                  <a:srgbClr val="2D6452"/>
                </a:solidFill>
              </a:defRPr>
            </a:lvl1pPr>
          </a:lstStyle>
          <a:p>
            <a:pPr algn="ctr"/>
            <a:endParaRPr lang="nl-NL" sz="6600" spc="-150" dirty="0">
              <a:latin typeface="Attendi Alaska" pitchFamily="2" charset="77"/>
            </a:endParaRPr>
          </a:p>
          <a:p>
            <a:pPr algn="ctr"/>
            <a:endParaRPr lang="nl-NL" sz="6600" spc="-150" dirty="0">
              <a:latin typeface="Attendi Alaska" pitchFamily="2" charset="77"/>
            </a:endParaRPr>
          </a:p>
        </p:txBody>
      </p:sp>
      <p:sp>
        <p:nvSpPr>
          <p:cNvPr id="9" name="Tekstvak 8">
            <a:extLst>
              <a:ext uri="{FF2B5EF4-FFF2-40B4-BE49-F238E27FC236}">
                <a16:creationId xmlns:a16="http://schemas.microsoft.com/office/drawing/2014/main" id="{578785F3-51B0-6E7C-DC13-4992C3ADBE83}"/>
              </a:ext>
            </a:extLst>
          </p:cNvPr>
          <p:cNvSpPr txBox="1"/>
          <p:nvPr/>
        </p:nvSpPr>
        <p:spPr>
          <a:xfrm>
            <a:off x="5624147" y="1083548"/>
            <a:ext cx="13135706" cy="70788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nl-NL" sz="4000" dirty="0">
                <a:solidFill>
                  <a:srgbClr val="4D81A3"/>
                </a:solidFill>
                <a:latin typeface="Attendi Alaska Medium" pitchFamily="2" charset="77"/>
              </a:rPr>
              <a:t>Controle uitkomst</a:t>
            </a:r>
          </a:p>
        </p:txBody>
      </p:sp>
      <p:sp>
        <p:nvSpPr>
          <p:cNvPr id="8" name="Tekstvak 7">
            <a:extLst>
              <a:ext uri="{FF2B5EF4-FFF2-40B4-BE49-F238E27FC236}">
                <a16:creationId xmlns:a16="http://schemas.microsoft.com/office/drawing/2014/main" id="{7F217CEA-05D7-4BD1-D0A7-084A0DAB77AA}"/>
              </a:ext>
            </a:extLst>
          </p:cNvPr>
          <p:cNvSpPr txBox="1"/>
          <p:nvPr/>
        </p:nvSpPr>
        <p:spPr>
          <a:xfrm>
            <a:off x="3012244" y="1766425"/>
            <a:ext cx="18359511" cy="109260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600"/>
              </a:spcBef>
              <a:spcAft>
                <a:spcPts val="0"/>
              </a:spcAft>
              <a:buClrTx/>
              <a:buSzTx/>
              <a:buFontTx/>
              <a:buNone/>
              <a:tabLst/>
            </a:pPr>
            <a:r>
              <a:rPr kumimoji="0" lang="nl-NL" sz="5400" u="none" strike="noStrike" cap="none" spc="0" normalizeH="0" baseline="0" dirty="0">
                <a:ln>
                  <a:noFill/>
                </a:ln>
                <a:solidFill>
                  <a:srgbClr val="672946"/>
                </a:solidFill>
                <a:effectLst/>
                <a:uFillTx/>
                <a:latin typeface="Attendi Alaska Medium" pitchFamily="2" charset="77"/>
                <a:sym typeface="Helvetica"/>
              </a:rPr>
              <a:t>Waarom moet ik altijd het eindresultaat controleren?</a:t>
            </a:r>
          </a:p>
        </p:txBody>
      </p:sp>
      <p:sp>
        <p:nvSpPr>
          <p:cNvPr id="4" name="Tekstvak 3">
            <a:extLst>
              <a:ext uri="{FF2B5EF4-FFF2-40B4-BE49-F238E27FC236}">
                <a16:creationId xmlns:a16="http://schemas.microsoft.com/office/drawing/2014/main" id="{45F536C6-71AC-C053-CF88-AD70BE73AB0B}"/>
              </a:ext>
            </a:extLst>
          </p:cNvPr>
          <p:cNvSpPr txBox="1"/>
          <p:nvPr/>
        </p:nvSpPr>
        <p:spPr>
          <a:xfrm>
            <a:off x="1819532" y="3511949"/>
            <a:ext cx="12189940" cy="630942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571500" indent="-571500">
              <a:buFont typeface="Arial" panose="020B0604020202020204" pitchFamily="34" charset="0"/>
              <a:buChar char="•"/>
            </a:pPr>
            <a:r>
              <a:rPr lang="nl-NL" sz="3200" dirty="0" err="1">
                <a:latin typeface="Attendi Alaska" pitchFamily="2" charset="77"/>
              </a:rPr>
              <a:t>Attendi</a:t>
            </a:r>
            <a:r>
              <a:rPr lang="nl-NL" sz="3200" dirty="0">
                <a:latin typeface="Attendi Alaska" pitchFamily="2" charset="77"/>
              </a:rPr>
              <a:t> maakt gebruikt van, veilige, AI (</a:t>
            </a:r>
            <a:r>
              <a:rPr lang="nl-NL" sz="3200" dirty="0" err="1">
                <a:latin typeface="Attendi Alaska" pitchFamily="2" charset="77"/>
              </a:rPr>
              <a:t>artificial</a:t>
            </a:r>
            <a:r>
              <a:rPr lang="nl-NL" sz="3200" dirty="0">
                <a:latin typeface="Attendi Alaska" pitchFamily="2" charset="77"/>
              </a:rPr>
              <a:t> intelligence).</a:t>
            </a:r>
          </a:p>
          <a:p>
            <a:pPr marL="571500" indent="-571500">
              <a:buFont typeface="Arial" panose="020B0604020202020204" pitchFamily="34" charset="0"/>
              <a:buChar char="•"/>
            </a:pPr>
            <a:r>
              <a:rPr lang="nl-NL" sz="3200" dirty="0">
                <a:latin typeface="Attendi Alaska" pitchFamily="2" charset="77"/>
              </a:rPr>
              <a:t>AI werkt door grote hoeveelheden gegevens te analyseren en daaruit slimme patronen te herkennen.</a:t>
            </a:r>
          </a:p>
          <a:p>
            <a:pPr marL="571500" indent="-571500">
              <a:buFont typeface="Arial" panose="020B0604020202020204" pitchFamily="34" charset="0"/>
              <a:buChar char="•"/>
            </a:pPr>
            <a:r>
              <a:rPr lang="nl-NL" sz="3200" dirty="0">
                <a:latin typeface="Attendi Alaska" pitchFamily="2" charset="77"/>
              </a:rPr>
              <a:t>Het is technologie die ons helpt bij het herkennen van elementen in het gesprek en te koppelen aan het juiste domein of onderwerp. </a:t>
            </a:r>
          </a:p>
          <a:p>
            <a:pPr marL="571500" indent="-571500">
              <a:buFont typeface="Arial" panose="020B0604020202020204" pitchFamily="34" charset="0"/>
              <a:buChar char="•"/>
            </a:pPr>
            <a:r>
              <a:rPr lang="nl-NL" sz="3200" dirty="0">
                <a:latin typeface="Attendi Alaska" pitchFamily="2" charset="77"/>
              </a:rPr>
              <a:t>Deze technologie is al heel ver maar kan nog steeds fouten maken. Controleer daarom altijd de tekst voordat je </a:t>
            </a:r>
            <a:r>
              <a:rPr lang="nl-NL" sz="3200">
                <a:latin typeface="Attendi Alaska" pitchFamily="2" charset="77"/>
              </a:rPr>
              <a:t>deze overneemt.</a:t>
            </a:r>
            <a:endParaRPr lang="nl-NL" sz="3200" dirty="0">
              <a:latin typeface="Attendi Alaska" pitchFamily="2" charset="77"/>
            </a:endParaRPr>
          </a:p>
          <a:p>
            <a:pPr marL="571500" indent="-571500">
              <a:buFont typeface="Arial" panose="020B0604020202020204" pitchFamily="34" charset="0"/>
              <a:buChar char="•"/>
            </a:pPr>
            <a:r>
              <a:rPr lang="nl-NL" sz="3200" dirty="0">
                <a:latin typeface="Attendi Alaska" pitchFamily="2" charset="77"/>
              </a:rPr>
              <a:t>Als zorgprofessional blijf jij altijd verantwoordelijk voor wat er in het dossier komt te staan.</a:t>
            </a:r>
          </a:p>
        </p:txBody>
      </p:sp>
      <p:pic>
        <p:nvPicPr>
          <p:cNvPr id="5" name="Afbeelding 4" descr="Afbeelding met schermopname, tekst&#10;&#10;Door AI gegenereerde inhoud is mogelijk onjuist.">
            <a:extLst>
              <a:ext uri="{FF2B5EF4-FFF2-40B4-BE49-F238E27FC236}">
                <a16:creationId xmlns:a16="http://schemas.microsoft.com/office/drawing/2014/main" id="{3BBC4181-2D2A-404C-AF5F-55881F5ECBD6}"/>
              </a:ext>
            </a:extLst>
          </p:cNvPr>
          <p:cNvPicPr>
            <a:picLocks noChangeAspect="1"/>
          </p:cNvPicPr>
          <p:nvPr/>
        </p:nvPicPr>
        <p:blipFill>
          <a:blip r:embed="rId3">
            <a:extLst>
              <a:ext uri="{28A0092B-C50C-407E-A947-70E740481C1C}">
                <a14:useLocalDpi xmlns:a14="http://schemas.microsoft.com/office/drawing/2010/main" val="0"/>
              </a:ext>
            </a:extLst>
          </a:blip>
          <a:srcRect l="46633"/>
          <a:stretch>
            <a:fillRect/>
          </a:stretch>
        </p:blipFill>
        <p:spPr>
          <a:xfrm>
            <a:off x="15804292" y="3351312"/>
            <a:ext cx="8232701" cy="7542546"/>
          </a:xfrm>
          <a:prstGeom prst="rect">
            <a:avLst/>
          </a:prstGeom>
        </p:spPr>
      </p:pic>
    </p:spTree>
    <p:extLst>
      <p:ext uri="{BB962C8B-B14F-4D97-AF65-F5344CB8AC3E}">
        <p14:creationId xmlns:p14="http://schemas.microsoft.com/office/powerpoint/2010/main" val="292965425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72946"/>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831199" y="990752"/>
            <a:ext cx="22721597" cy="1077218"/>
          </a:xfrm>
          <a:prstGeom prst="rect">
            <a:avLst/>
          </a:prstGeom>
          <a:noFill/>
        </p:spPr>
        <p:txBody>
          <a:bodyPr wrap="square" rtlCol="0">
            <a:spAutoFit/>
          </a:bodyPr>
          <a:lstStyle/>
          <a:p>
            <a:r>
              <a:rPr lang="nl-NL" sz="6400" dirty="0">
                <a:solidFill>
                  <a:srgbClr val="FF90F0"/>
                </a:solidFill>
                <a:latin typeface="Attendi Alaska" pitchFamily="2" charset="77"/>
                <a:cs typeface="Calibri" panose="020F0502020204030204" pitchFamily="34" charset="0"/>
              </a:rPr>
              <a:t>Spraakgestuurd rapporteren in het bijzijn van de cliënt</a:t>
            </a:r>
            <a:endParaRPr lang="en-NL" sz="6400" dirty="0">
              <a:solidFill>
                <a:srgbClr val="FF90F0"/>
              </a:solidFill>
              <a:latin typeface="Attendi Alaska" pitchFamily="2" charset="77"/>
              <a:cs typeface="Calibri" panose="020F0502020204030204" pitchFamily="34" charset="0"/>
            </a:endParaRPr>
          </a:p>
        </p:txBody>
      </p:sp>
      <p:pic>
        <p:nvPicPr>
          <p:cNvPr id="3" name="Picture 2" descr="A picture containing creativity&#10;&#10;Description automatically generated">
            <a:extLst>
              <a:ext uri="{FF2B5EF4-FFF2-40B4-BE49-F238E27FC236}">
                <a16:creationId xmlns:a16="http://schemas.microsoft.com/office/drawing/2014/main" id="{12CF6AD6-C0D3-C23D-A928-4ECB2CE8E16E}"/>
              </a:ext>
            </a:extLst>
          </p:cNvPr>
          <p:cNvPicPr>
            <a:picLocks noChangeAspect="1"/>
          </p:cNvPicPr>
          <p:nvPr/>
        </p:nvPicPr>
        <p:blipFill>
          <a:blip r:embed="rId3"/>
          <a:stretch>
            <a:fillRect/>
          </a:stretch>
        </p:blipFill>
        <p:spPr>
          <a:xfrm>
            <a:off x="674063" y="12729048"/>
            <a:ext cx="855784" cy="396885"/>
          </a:xfrm>
          <a:prstGeom prst="rect">
            <a:avLst/>
          </a:prstGeom>
        </p:spPr>
      </p:pic>
      <p:pic>
        <p:nvPicPr>
          <p:cNvPr id="4" name="Afbeelding 3" descr="Afbeelding met persoon, kleding, Menselijk gezicht, overdekt&#10;&#10;Automatisch gegenereerde beschrijving">
            <a:extLst>
              <a:ext uri="{FF2B5EF4-FFF2-40B4-BE49-F238E27FC236}">
                <a16:creationId xmlns:a16="http://schemas.microsoft.com/office/drawing/2014/main" id="{79534B69-0AE2-8649-CBE6-ACF39C1CA548}"/>
              </a:ext>
            </a:extLst>
          </p:cNvPr>
          <p:cNvPicPr>
            <a:picLocks noChangeAspect="1"/>
          </p:cNvPicPr>
          <p:nvPr/>
        </p:nvPicPr>
        <p:blipFill>
          <a:blip r:embed="rId4"/>
          <a:stretch>
            <a:fillRect/>
          </a:stretch>
        </p:blipFill>
        <p:spPr>
          <a:xfrm>
            <a:off x="5720864" y="3485168"/>
            <a:ext cx="12510480" cy="8340320"/>
          </a:xfrm>
          <a:prstGeom prst="roundRect">
            <a:avLst/>
          </a:prstGeom>
        </p:spPr>
      </p:pic>
    </p:spTree>
    <p:extLst>
      <p:ext uri="{BB962C8B-B14F-4D97-AF65-F5344CB8AC3E}">
        <p14:creationId xmlns:p14="http://schemas.microsoft.com/office/powerpoint/2010/main" val="1533381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FE9"/>
        </a:solidFill>
        <a:effectLst/>
      </p:bgPr>
    </p:bg>
    <p:spTree>
      <p:nvGrpSpPr>
        <p:cNvPr id="1" name="">
          <a:extLst>
            <a:ext uri="{FF2B5EF4-FFF2-40B4-BE49-F238E27FC236}">
              <a16:creationId xmlns:a16="http://schemas.microsoft.com/office/drawing/2014/main" id="{F6D0F12F-DFCA-A3EB-2517-910D4F3D2626}"/>
            </a:ext>
          </a:extLst>
        </p:cNvPr>
        <p:cNvGrpSpPr/>
        <p:nvPr/>
      </p:nvGrpSpPr>
      <p:grpSpPr>
        <a:xfrm>
          <a:off x="0" y="0"/>
          <a:ext cx="0" cy="0"/>
          <a:chOff x="0" y="0"/>
          <a:chExt cx="0" cy="0"/>
        </a:xfrm>
      </p:grpSpPr>
      <p:sp>
        <p:nvSpPr>
          <p:cNvPr id="2" name="TextBox 8">
            <a:extLst>
              <a:ext uri="{FF2B5EF4-FFF2-40B4-BE49-F238E27FC236}">
                <a16:creationId xmlns:a16="http://schemas.microsoft.com/office/drawing/2014/main" id="{E174929B-2321-4D2A-8669-06927EC31FBD}"/>
              </a:ext>
            </a:extLst>
          </p:cNvPr>
          <p:cNvSpPr txBox="1"/>
          <p:nvPr/>
        </p:nvSpPr>
        <p:spPr>
          <a:xfrm>
            <a:off x="990600" y="2230716"/>
            <a:ext cx="21700958" cy="80021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20" tIns="121920" rIns="121920" bIns="121920" anchor="t">
            <a:spAutoFit/>
          </a:bodyPr>
          <a:lstStyle>
            <a:lvl1pPr>
              <a:spcBef>
                <a:spcPts val="800"/>
              </a:spcBef>
              <a:defRPr sz="4800"/>
            </a:lvl1pPr>
          </a:lstStyle>
          <a:p>
            <a:endParaRPr sz="3600" b="1">
              <a:latin typeface="Attendi Alaska"/>
            </a:endParaRPr>
          </a:p>
        </p:txBody>
      </p:sp>
      <p:sp>
        <p:nvSpPr>
          <p:cNvPr id="3" name="TextBox 4">
            <a:extLst>
              <a:ext uri="{FF2B5EF4-FFF2-40B4-BE49-F238E27FC236}">
                <a16:creationId xmlns:a16="http://schemas.microsoft.com/office/drawing/2014/main" id="{ABC26816-6640-2B03-4723-D7A642B47521}"/>
              </a:ext>
            </a:extLst>
          </p:cNvPr>
          <p:cNvSpPr txBox="1"/>
          <p:nvPr/>
        </p:nvSpPr>
        <p:spPr>
          <a:xfrm>
            <a:off x="6796375" y="1607025"/>
            <a:ext cx="18330333" cy="317195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20" tIns="121920" rIns="121920" bIns="121920" anchor="t">
            <a:spAutoFit/>
          </a:bodyPr>
          <a:lstStyle>
            <a:lvl1pPr>
              <a:lnSpc>
                <a:spcPct val="90000"/>
              </a:lnSpc>
              <a:defRPr sz="10400" spc="-312">
                <a:solidFill>
                  <a:srgbClr val="2D6452"/>
                </a:solidFill>
              </a:defRPr>
            </a:lvl1pPr>
          </a:lstStyle>
          <a:p>
            <a:r>
              <a:rPr lang="nl-NL" sz="8000" dirty="0">
                <a:solidFill>
                  <a:srgbClr val="672946"/>
                </a:solidFill>
                <a:latin typeface="Attendi Alaska Medium" pitchFamily="2" charset="77"/>
              </a:rPr>
              <a:t>Rechten en plichten zorgvrager</a:t>
            </a:r>
            <a:endParaRPr lang="en-NL" sz="8000">
              <a:solidFill>
                <a:srgbClr val="672946"/>
              </a:solidFill>
              <a:latin typeface="Attendi Alaska Medium" pitchFamily="2" charset="77"/>
            </a:endParaRPr>
          </a:p>
          <a:p>
            <a:endParaRPr lang="nl-NL" sz="12500" spc="-150" dirty="0">
              <a:solidFill>
                <a:srgbClr val="672946"/>
              </a:solidFill>
            </a:endParaRPr>
          </a:p>
        </p:txBody>
      </p:sp>
      <p:sp>
        <p:nvSpPr>
          <p:cNvPr id="6" name="TextBox 3">
            <a:extLst>
              <a:ext uri="{FF2B5EF4-FFF2-40B4-BE49-F238E27FC236}">
                <a16:creationId xmlns:a16="http://schemas.microsoft.com/office/drawing/2014/main" id="{F92E728D-B999-8939-4C21-4A48749E317D}"/>
              </a:ext>
            </a:extLst>
          </p:cNvPr>
          <p:cNvSpPr txBox="1"/>
          <p:nvPr/>
        </p:nvSpPr>
        <p:spPr>
          <a:xfrm>
            <a:off x="6796375" y="3462447"/>
            <a:ext cx="16520825" cy="222169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nSpc>
                <a:spcPct val="150000"/>
              </a:lnSpc>
            </a:pPr>
            <a:r>
              <a:rPr lang="nl-NL" sz="3200" dirty="0">
                <a:solidFill>
                  <a:schemeClr val="tx1"/>
                </a:solidFill>
                <a:latin typeface="Attendi Alaska" pitchFamily="2" charset="77"/>
              </a:rPr>
              <a:t>V&amp;VN (2022). Richtlijn Verpleegkundige en Verzorgende Verslaglegging. Geraadpleegd op </a:t>
            </a:r>
            <a:r>
              <a:rPr lang="nl-NL" sz="3200" dirty="0">
                <a:solidFill>
                  <a:schemeClr val="tx1"/>
                </a:solidFill>
                <a:latin typeface="Attendi Alaska" pitchFamily="2" charset="77"/>
                <a:hlinkClick r:id="rId3">
                  <a:extLst>
                    <a:ext uri="{A12FA001-AC4F-418D-AE19-62706E023703}">
                      <ahyp:hlinkClr xmlns:ahyp="http://schemas.microsoft.com/office/drawing/2018/hyperlinkcolor" val="tx"/>
                    </a:ext>
                  </a:extLst>
                </a:hlinkClick>
              </a:rPr>
              <a:t>https://www.venvn.nl/media/w02buck0/v-vn-richtlijn-verslaglegging.pdf</a:t>
            </a:r>
            <a:r>
              <a:rPr lang="nl-NL" sz="3200" dirty="0">
                <a:solidFill>
                  <a:schemeClr val="tx1"/>
                </a:solidFill>
                <a:latin typeface="Attendi Alaska" pitchFamily="2" charset="77"/>
              </a:rPr>
              <a:t>  </a:t>
            </a:r>
          </a:p>
        </p:txBody>
      </p:sp>
      <p:pic>
        <p:nvPicPr>
          <p:cNvPr id="4" name="Afbeelding 3">
            <a:extLst>
              <a:ext uri="{FF2B5EF4-FFF2-40B4-BE49-F238E27FC236}">
                <a16:creationId xmlns:a16="http://schemas.microsoft.com/office/drawing/2014/main" id="{B256674C-51CF-6047-0ED2-BA423CF7F8AA}"/>
              </a:ext>
            </a:extLst>
          </p:cNvPr>
          <p:cNvPicPr>
            <a:picLocks noChangeAspect="1"/>
          </p:cNvPicPr>
          <p:nvPr/>
        </p:nvPicPr>
        <p:blipFill>
          <a:blip r:embed="rId4"/>
          <a:stretch>
            <a:fillRect/>
          </a:stretch>
        </p:blipFill>
        <p:spPr>
          <a:xfrm>
            <a:off x="0" y="0"/>
            <a:ext cx="5313406" cy="13716000"/>
          </a:xfrm>
          <a:prstGeom prst="rect">
            <a:avLst/>
          </a:prstGeom>
        </p:spPr>
      </p:pic>
      <p:sp>
        <p:nvSpPr>
          <p:cNvPr id="8" name="Tekstvak 7">
            <a:extLst>
              <a:ext uri="{FF2B5EF4-FFF2-40B4-BE49-F238E27FC236}">
                <a16:creationId xmlns:a16="http://schemas.microsoft.com/office/drawing/2014/main" id="{28277835-4566-C57C-7662-BA67948FB619}"/>
              </a:ext>
            </a:extLst>
          </p:cNvPr>
          <p:cNvSpPr txBox="1"/>
          <p:nvPr/>
        </p:nvSpPr>
        <p:spPr>
          <a:xfrm>
            <a:off x="6796375" y="5210496"/>
            <a:ext cx="12567920" cy="611962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Clr>
                <a:srgbClr val="0B6551"/>
              </a:buClr>
            </a:pPr>
            <a:endParaRPr lang="nl-NL" sz="10800" dirty="0">
              <a:solidFill>
                <a:schemeClr val="bg1"/>
              </a:solidFill>
              <a:latin typeface="Attendi Alaska" pitchFamily="2" charset="77"/>
            </a:endParaRPr>
          </a:p>
          <a:p>
            <a:pPr>
              <a:lnSpc>
                <a:spcPct val="150000"/>
              </a:lnSpc>
              <a:buClr>
                <a:srgbClr val="0B6551"/>
              </a:buClr>
            </a:pPr>
            <a:r>
              <a:rPr lang="nl-NL" sz="3600" dirty="0">
                <a:solidFill>
                  <a:srgbClr val="672946"/>
                </a:solidFill>
                <a:latin typeface="Attendi Alaska Medium" pitchFamily="2" charset="77"/>
              </a:rPr>
              <a:t>De cliënt</a:t>
            </a:r>
          </a:p>
          <a:p>
            <a:pPr marL="762010" indent="-762010">
              <a:lnSpc>
                <a:spcPct val="150000"/>
              </a:lnSpc>
              <a:buClr>
                <a:srgbClr val="672946"/>
              </a:buClr>
              <a:buFont typeface="Arial" panose="020B0604020202020204" pitchFamily="34" charset="0"/>
              <a:buChar char="•"/>
            </a:pPr>
            <a:r>
              <a:rPr lang="nl-NL" sz="3600" dirty="0">
                <a:solidFill>
                  <a:schemeClr val="tx1"/>
                </a:solidFill>
                <a:latin typeface="Attendi Alaska" pitchFamily="2" charset="77"/>
              </a:rPr>
              <a:t>kan meelezen;</a:t>
            </a:r>
          </a:p>
          <a:p>
            <a:pPr marL="762010" indent="-762010">
              <a:lnSpc>
                <a:spcPct val="150000"/>
              </a:lnSpc>
              <a:buClr>
                <a:srgbClr val="672946"/>
              </a:buClr>
              <a:buFont typeface="Arial" panose="020B0604020202020204" pitchFamily="34" charset="0"/>
              <a:buChar char="•"/>
            </a:pPr>
            <a:r>
              <a:rPr lang="nl-NL" sz="3600" dirty="0">
                <a:solidFill>
                  <a:schemeClr val="tx1"/>
                </a:solidFill>
                <a:latin typeface="Attendi Alaska" pitchFamily="2" charset="77"/>
              </a:rPr>
              <a:t>recht op toevoegen van eigen verklaring aan het zorgdossier; </a:t>
            </a:r>
          </a:p>
          <a:p>
            <a:pPr marL="762010" indent="-762010">
              <a:lnSpc>
                <a:spcPct val="150000"/>
              </a:lnSpc>
              <a:buClr>
                <a:srgbClr val="672946"/>
              </a:buClr>
              <a:buFont typeface="Arial" panose="020B0604020202020204" pitchFamily="34" charset="0"/>
              <a:buChar char="•"/>
            </a:pPr>
            <a:r>
              <a:rPr lang="nl-NL" sz="3600" dirty="0">
                <a:solidFill>
                  <a:schemeClr val="tx1"/>
                </a:solidFill>
                <a:latin typeface="Attendi Alaska" pitchFamily="2" charset="77"/>
              </a:rPr>
              <a:t>recht op het aanvullen, verbeteren en afschermen</a:t>
            </a:r>
          </a:p>
        </p:txBody>
      </p:sp>
    </p:spTree>
    <p:extLst>
      <p:ext uri="{BB962C8B-B14F-4D97-AF65-F5344CB8AC3E}">
        <p14:creationId xmlns:p14="http://schemas.microsoft.com/office/powerpoint/2010/main" val="35760730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EFE9"/>
        </a:solidFill>
        <a:effectLst/>
      </p:bgPr>
    </p:bg>
    <p:spTree>
      <p:nvGrpSpPr>
        <p:cNvPr id="1" name="">
          <a:extLst>
            <a:ext uri="{FF2B5EF4-FFF2-40B4-BE49-F238E27FC236}">
              <a16:creationId xmlns:a16="http://schemas.microsoft.com/office/drawing/2014/main" id="{F6D0F12F-DFCA-A3EB-2517-910D4F3D2626}"/>
            </a:ext>
          </a:extLst>
        </p:cNvPr>
        <p:cNvGrpSpPr/>
        <p:nvPr/>
      </p:nvGrpSpPr>
      <p:grpSpPr>
        <a:xfrm>
          <a:off x="0" y="0"/>
          <a:ext cx="0" cy="0"/>
          <a:chOff x="0" y="0"/>
          <a:chExt cx="0" cy="0"/>
        </a:xfrm>
      </p:grpSpPr>
      <p:sp>
        <p:nvSpPr>
          <p:cNvPr id="2" name="TextBox 8">
            <a:extLst>
              <a:ext uri="{FF2B5EF4-FFF2-40B4-BE49-F238E27FC236}">
                <a16:creationId xmlns:a16="http://schemas.microsoft.com/office/drawing/2014/main" id="{E174929B-2321-4D2A-8669-06927EC31FBD}"/>
              </a:ext>
            </a:extLst>
          </p:cNvPr>
          <p:cNvSpPr txBox="1"/>
          <p:nvPr/>
        </p:nvSpPr>
        <p:spPr>
          <a:xfrm>
            <a:off x="990600" y="2230716"/>
            <a:ext cx="21700958" cy="80021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920" tIns="121920" rIns="121920" bIns="121920" anchor="t">
            <a:spAutoFit/>
          </a:bodyPr>
          <a:lstStyle>
            <a:lvl1pPr>
              <a:spcBef>
                <a:spcPts val="800"/>
              </a:spcBef>
              <a:defRPr sz="4800"/>
            </a:lvl1pPr>
          </a:lstStyle>
          <a:p>
            <a:endParaRPr sz="3600" b="1">
              <a:latin typeface="Attendi Alaska"/>
            </a:endParaRPr>
          </a:p>
        </p:txBody>
      </p:sp>
      <p:sp>
        <p:nvSpPr>
          <p:cNvPr id="3" name="TextBox 4">
            <a:extLst>
              <a:ext uri="{FF2B5EF4-FFF2-40B4-BE49-F238E27FC236}">
                <a16:creationId xmlns:a16="http://schemas.microsoft.com/office/drawing/2014/main" id="{ABC26816-6640-2B03-4723-D7A642B47521}"/>
              </a:ext>
            </a:extLst>
          </p:cNvPr>
          <p:cNvSpPr txBox="1"/>
          <p:nvPr/>
        </p:nvSpPr>
        <p:spPr>
          <a:xfrm>
            <a:off x="6796375" y="1607025"/>
            <a:ext cx="18330333" cy="317195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920" tIns="121920" rIns="121920" bIns="121920" anchor="t">
            <a:spAutoFit/>
          </a:bodyPr>
          <a:lstStyle>
            <a:lvl1pPr>
              <a:lnSpc>
                <a:spcPct val="90000"/>
              </a:lnSpc>
              <a:defRPr sz="10400" spc="-312">
                <a:solidFill>
                  <a:srgbClr val="2D6452"/>
                </a:solidFill>
              </a:defRPr>
            </a:lvl1pPr>
          </a:lstStyle>
          <a:p>
            <a:r>
              <a:rPr lang="nl-NL" sz="7200" dirty="0">
                <a:solidFill>
                  <a:srgbClr val="672946"/>
                </a:solidFill>
                <a:latin typeface="Attendi Alaska Medium" pitchFamily="2" charset="77"/>
              </a:rPr>
              <a:t>Rapporteren</a:t>
            </a:r>
            <a:r>
              <a:rPr lang="nl-NL" sz="7200" dirty="0">
                <a:solidFill>
                  <a:srgbClr val="0B6551"/>
                </a:solidFill>
                <a:latin typeface="Attendi Alaska Medium" pitchFamily="2" charset="77"/>
              </a:rPr>
              <a:t> </a:t>
            </a:r>
            <a:r>
              <a:rPr lang="nl-NL" sz="7200" dirty="0">
                <a:solidFill>
                  <a:srgbClr val="672946"/>
                </a:solidFill>
                <a:latin typeface="Attendi Alaska Medium" pitchFamily="2" charset="77"/>
              </a:rPr>
              <a:t>in het bijzijn van de cliënt</a:t>
            </a:r>
            <a:endParaRPr lang="en-NL" sz="7200">
              <a:solidFill>
                <a:srgbClr val="672946"/>
              </a:solidFill>
              <a:latin typeface="Attendi Alaska Medium" pitchFamily="2" charset="77"/>
            </a:endParaRPr>
          </a:p>
          <a:p>
            <a:endParaRPr lang="nl-NL" sz="12500" spc="-150" dirty="0">
              <a:solidFill>
                <a:srgbClr val="672946"/>
              </a:solidFill>
            </a:endParaRPr>
          </a:p>
        </p:txBody>
      </p:sp>
      <p:sp>
        <p:nvSpPr>
          <p:cNvPr id="6" name="TextBox 3">
            <a:extLst>
              <a:ext uri="{FF2B5EF4-FFF2-40B4-BE49-F238E27FC236}">
                <a16:creationId xmlns:a16="http://schemas.microsoft.com/office/drawing/2014/main" id="{F92E728D-B999-8939-4C21-4A48749E317D}"/>
              </a:ext>
            </a:extLst>
          </p:cNvPr>
          <p:cNvSpPr txBox="1"/>
          <p:nvPr/>
        </p:nvSpPr>
        <p:spPr>
          <a:xfrm>
            <a:off x="6796375" y="3462447"/>
            <a:ext cx="16520825" cy="319119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762010" lvl="2" indent="-762010">
              <a:lnSpc>
                <a:spcPct val="150000"/>
              </a:lnSpc>
              <a:buClr>
                <a:srgbClr val="FF3FE8"/>
              </a:buClr>
              <a:buFont typeface="Arial" panose="020B0604020202020204" pitchFamily="34" charset="0"/>
              <a:buChar char="•"/>
            </a:pPr>
            <a:r>
              <a:rPr lang="nl-NL" sz="3200" dirty="0">
                <a:solidFill>
                  <a:schemeClr val="tx1"/>
                </a:solidFill>
                <a:latin typeface="Attendi Alaska" pitchFamily="2" charset="77"/>
              </a:rPr>
              <a:t>Als je voor de eerste keer naar een cliënt gaat, hoe pak je dat aan?</a:t>
            </a:r>
          </a:p>
          <a:p>
            <a:pPr marL="762010" lvl="2" indent="-762010">
              <a:lnSpc>
                <a:spcPct val="150000"/>
              </a:lnSpc>
              <a:buClr>
                <a:srgbClr val="FF3FE8"/>
              </a:buClr>
              <a:buFont typeface="Arial" panose="020B0604020202020204" pitchFamily="34" charset="0"/>
              <a:buChar char="•"/>
            </a:pPr>
            <a:r>
              <a:rPr lang="nl-NL" sz="3200" dirty="0">
                <a:solidFill>
                  <a:schemeClr val="tx1"/>
                </a:solidFill>
                <a:latin typeface="Attendi Alaska" pitchFamily="2" charset="77"/>
              </a:rPr>
              <a:t>Is dit geschikt voor alle cliënten?</a:t>
            </a:r>
          </a:p>
          <a:p>
            <a:pPr marL="762010" lvl="2" indent="-762010">
              <a:lnSpc>
                <a:spcPct val="150000"/>
              </a:lnSpc>
              <a:buClr>
                <a:srgbClr val="FF3FE8"/>
              </a:buClr>
              <a:buFont typeface="Arial" panose="020B0604020202020204" pitchFamily="34" charset="0"/>
              <a:buChar char="•"/>
            </a:pPr>
            <a:r>
              <a:rPr lang="nl-NL" sz="3200" dirty="0">
                <a:solidFill>
                  <a:schemeClr val="tx1"/>
                </a:solidFill>
                <a:latin typeface="Attendi Alaska" pitchFamily="2" charset="77"/>
              </a:rPr>
              <a:t>Hoe zit het met privacy? Wat als de cliënt bezoek heeft?</a:t>
            </a:r>
          </a:p>
          <a:p>
            <a:pPr marL="762010" lvl="2" indent="-762010">
              <a:lnSpc>
                <a:spcPct val="150000"/>
              </a:lnSpc>
              <a:buClr>
                <a:srgbClr val="FF3FE8"/>
              </a:buClr>
              <a:buFont typeface="Arial" panose="020B0604020202020204" pitchFamily="34" charset="0"/>
              <a:buChar char="•"/>
            </a:pPr>
            <a:r>
              <a:rPr lang="nl-NL" sz="3200" dirty="0">
                <a:solidFill>
                  <a:schemeClr val="tx1"/>
                </a:solidFill>
                <a:latin typeface="Attendi Alaska" pitchFamily="2" charset="77"/>
              </a:rPr>
              <a:t>Als de cliënt erdoorheen praat, wordt dit dan overgenomen door de oplossing?</a:t>
            </a:r>
          </a:p>
        </p:txBody>
      </p:sp>
      <p:pic>
        <p:nvPicPr>
          <p:cNvPr id="4" name="Afbeelding 3">
            <a:extLst>
              <a:ext uri="{FF2B5EF4-FFF2-40B4-BE49-F238E27FC236}">
                <a16:creationId xmlns:a16="http://schemas.microsoft.com/office/drawing/2014/main" id="{B256674C-51CF-6047-0ED2-BA423CF7F8AA}"/>
              </a:ext>
            </a:extLst>
          </p:cNvPr>
          <p:cNvPicPr>
            <a:picLocks noChangeAspect="1"/>
          </p:cNvPicPr>
          <p:nvPr/>
        </p:nvPicPr>
        <p:blipFill>
          <a:blip r:embed="rId3"/>
          <a:stretch>
            <a:fillRect/>
          </a:stretch>
        </p:blipFill>
        <p:spPr>
          <a:xfrm>
            <a:off x="0" y="0"/>
            <a:ext cx="5313406" cy="13716000"/>
          </a:xfrm>
          <a:prstGeom prst="rect">
            <a:avLst/>
          </a:prstGeom>
        </p:spPr>
      </p:pic>
    </p:spTree>
    <p:extLst>
      <p:ext uri="{BB962C8B-B14F-4D97-AF65-F5344CB8AC3E}">
        <p14:creationId xmlns:p14="http://schemas.microsoft.com/office/powerpoint/2010/main" val="408091785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EFE9"/>
        </a:solidFill>
        <a:effectLst/>
      </p:bgPr>
    </p:bg>
    <p:spTree>
      <p:nvGrpSpPr>
        <p:cNvPr id="1" name="">
          <a:extLst>
            <a:ext uri="{FF2B5EF4-FFF2-40B4-BE49-F238E27FC236}">
              <a16:creationId xmlns:a16="http://schemas.microsoft.com/office/drawing/2014/main" id="{F6D0F12F-DFCA-A3EB-2517-910D4F3D2626}"/>
            </a:ext>
          </a:extLst>
        </p:cNvPr>
        <p:cNvGrpSpPr/>
        <p:nvPr/>
      </p:nvGrpSpPr>
      <p:grpSpPr>
        <a:xfrm>
          <a:off x="0" y="0"/>
          <a:ext cx="0" cy="0"/>
          <a:chOff x="0" y="0"/>
          <a:chExt cx="0" cy="0"/>
        </a:xfrm>
      </p:grpSpPr>
      <p:sp>
        <p:nvSpPr>
          <p:cNvPr id="2" name="TextBox 8">
            <a:extLst>
              <a:ext uri="{FF2B5EF4-FFF2-40B4-BE49-F238E27FC236}">
                <a16:creationId xmlns:a16="http://schemas.microsoft.com/office/drawing/2014/main" id="{E174929B-2321-4D2A-8669-06927EC31FBD}"/>
              </a:ext>
            </a:extLst>
          </p:cNvPr>
          <p:cNvSpPr txBox="1"/>
          <p:nvPr/>
        </p:nvSpPr>
        <p:spPr>
          <a:xfrm>
            <a:off x="990600" y="2230716"/>
            <a:ext cx="21700958" cy="80021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20" tIns="121920" rIns="121920" bIns="121920" anchor="t">
            <a:spAutoFit/>
          </a:bodyPr>
          <a:lstStyle>
            <a:lvl1pPr>
              <a:spcBef>
                <a:spcPts val="800"/>
              </a:spcBef>
              <a:defRPr sz="4800"/>
            </a:lvl1pPr>
          </a:lstStyle>
          <a:p>
            <a:endParaRPr sz="3600" b="1">
              <a:latin typeface="Attendi Alaska"/>
            </a:endParaRPr>
          </a:p>
        </p:txBody>
      </p:sp>
      <p:sp>
        <p:nvSpPr>
          <p:cNvPr id="3" name="TextBox 4">
            <a:extLst>
              <a:ext uri="{FF2B5EF4-FFF2-40B4-BE49-F238E27FC236}">
                <a16:creationId xmlns:a16="http://schemas.microsoft.com/office/drawing/2014/main" id="{ABC26816-6640-2B03-4723-D7A642B47521}"/>
              </a:ext>
            </a:extLst>
          </p:cNvPr>
          <p:cNvSpPr txBox="1"/>
          <p:nvPr/>
        </p:nvSpPr>
        <p:spPr>
          <a:xfrm>
            <a:off x="6796375" y="1607025"/>
            <a:ext cx="18330333" cy="124341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920" tIns="121920" rIns="121920" bIns="121920" anchor="t">
            <a:spAutoFit/>
          </a:bodyPr>
          <a:lstStyle>
            <a:lvl1pPr>
              <a:lnSpc>
                <a:spcPct val="90000"/>
              </a:lnSpc>
              <a:defRPr sz="10400" spc="-312">
                <a:solidFill>
                  <a:srgbClr val="2D6452"/>
                </a:solidFill>
              </a:defRPr>
            </a:lvl1pPr>
          </a:lstStyle>
          <a:p>
            <a:r>
              <a:rPr lang="nl-NL" sz="7200" dirty="0">
                <a:solidFill>
                  <a:srgbClr val="672946"/>
                </a:solidFill>
                <a:latin typeface="Attendi Alaska Medium" pitchFamily="2" charset="77"/>
              </a:rPr>
              <a:t>Wat kan het je team opleveren?</a:t>
            </a:r>
            <a:endParaRPr lang="nl-NL" sz="12500" spc="-150" dirty="0">
              <a:solidFill>
                <a:srgbClr val="672946"/>
              </a:solidFill>
            </a:endParaRPr>
          </a:p>
        </p:txBody>
      </p:sp>
      <p:sp>
        <p:nvSpPr>
          <p:cNvPr id="6" name="TextBox 3">
            <a:extLst>
              <a:ext uri="{FF2B5EF4-FFF2-40B4-BE49-F238E27FC236}">
                <a16:creationId xmlns:a16="http://schemas.microsoft.com/office/drawing/2014/main" id="{F92E728D-B999-8939-4C21-4A48749E317D}"/>
              </a:ext>
            </a:extLst>
          </p:cNvPr>
          <p:cNvSpPr txBox="1"/>
          <p:nvPr/>
        </p:nvSpPr>
        <p:spPr>
          <a:xfrm>
            <a:off x="6796375" y="3462447"/>
            <a:ext cx="16520825" cy="400680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marL="762010" indent="-762010">
              <a:lnSpc>
                <a:spcPct val="150000"/>
              </a:lnSpc>
              <a:buClr>
                <a:srgbClr val="FF52E9"/>
              </a:buClr>
              <a:buFont typeface="Arial" panose="020B0604020202020204" pitchFamily="34" charset="0"/>
              <a:buChar char="•"/>
            </a:pPr>
            <a:r>
              <a:rPr lang="nl-NL" sz="3200" dirty="0">
                <a:solidFill>
                  <a:schemeClr val="tx1"/>
                </a:solidFill>
                <a:latin typeface="Attendi Alaska" pitchFamily="2" charset="77"/>
              </a:rPr>
              <a:t>Besparing van tijd</a:t>
            </a:r>
          </a:p>
          <a:p>
            <a:pPr marL="762010" indent="-762010">
              <a:lnSpc>
                <a:spcPct val="150000"/>
              </a:lnSpc>
              <a:buClr>
                <a:srgbClr val="FF52E9"/>
              </a:buClr>
              <a:buFont typeface="Arial" panose="020B0604020202020204" pitchFamily="34" charset="0"/>
              <a:buChar char="•"/>
            </a:pPr>
            <a:r>
              <a:rPr lang="nl-NL" sz="3200" dirty="0">
                <a:solidFill>
                  <a:schemeClr val="tx1"/>
                </a:solidFill>
                <a:latin typeface="Attendi Alaska" pitchFamily="2" charset="77"/>
              </a:rPr>
              <a:t>Completere en goed leesbare rapportages</a:t>
            </a:r>
          </a:p>
          <a:p>
            <a:pPr marL="762010" indent="-762010">
              <a:lnSpc>
                <a:spcPct val="150000"/>
              </a:lnSpc>
              <a:buClr>
                <a:srgbClr val="FF52E9"/>
              </a:buClr>
              <a:buFont typeface="Arial" panose="020B0604020202020204" pitchFamily="34" charset="0"/>
              <a:buChar char="•"/>
            </a:pPr>
            <a:r>
              <a:rPr lang="nl-NL" sz="3200" dirty="0">
                <a:solidFill>
                  <a:schemeClr val="tx1"/>
                </a:solidFill>
                <a:latin typeface="Attendi Alaska" pitchFamily="2" charset="77"/>
              </a:rPr>
              <a:t>Meer transparantie en autonomie voor de cliënt</a:t>
            </a:r>
          </a:p>
          <a:p>
            <a:pPr marL="762010" indent="-762010">
              <a:lnSpc>
                <a:spcPct val="150000"/>
              </a:lnSpc>
              <a:buClr>
                <a:srgbClr val="FF52E9"/>
              </a:buClr>
              <a:buFont typeface="Arial" panose="020B0604020202020204" pitchFamily="34" charset="0"/>
              <a:buChar char="•"/>
            </a:pPr>
            <a:r>
              <a:rPr lang="nl-NL" sz="3200" dirty="0">
                <a:solidFill>
                  <a:schemeClr val="tx1"/>
                </a:solidFill>
                <a:latin typeface="Attendi Alaska" pitchFamily="2" charset="77"/>
              </a:rPr>
              <a:t>Eenduidig rapporteren door middel van </a:t>
            </a:r>
            <a:r>
              <a:rPr lang="nl-NL" sz="3200" dirty="0" err="1">
                <a:solidFill>
                  <a:schemeClr val="tx1"/>
                </a:solidFill>
                <a:latin typeface="Attendi Alaska" pitchFamily="2" charset="77"/>
              </a:rPr>
              <a:t>Schrijhulp</a:t>
            </a:r>
            <a:endParaRPr lang="nl-NL" sz="3200" dirty="0">
              <a:solidFill>
                <a:schemeClr val="tx1"/>
              </a:solidFill>
              <a:latin typeface="Attendi Alaska" pitchFamily="2" charset="77"/>
            </a:endParaRPr>
          </a:p>
          <a:p>
            <a:pPr marL="762010" indent="-762010">
              <a:lnSpc>
                <a:spcPct val="150000"/>
              </a:lnSpc>
              <a:buClr>
                <a:srgbClr val="FF52E9"/>
              </a:buClr>
              <a:buFont typeface="Arial" panose="020B0604020202020204" pitchFamily="34" charset="0"/>
              <a:buChar char="•"/>
            </a:pPr>
            <a:r>
              <a:rPr lang="nl-NL" sz="3200" dirty="0">
                <a:solidFill>
                  <a:schemeClr val="tx1"/>
                </a:solidFill>
                <a:latin typeface="Attendi Alaska" pitchFamily="2" charset="77"/>
              </a:rPr>
              <a:t>Werkplezier!</a:t>
            </a:r>
          </a:p>
        </p:txBody>
      </p:sp>
      <p:pic>
        <p:nvPicPr>
          <p:cNvPr id="4" name="Afbeelding 3">
            <a:extLst>
              <a:ext uri="{FF2B5EF4-FFF2-40B4-BE49-F238E27FC236}">
                <a16:creationId xmlns:a16="http://schemas.microsoft.com/office/drawing/2014/main" id="{B256674C-51CF-6047-0ED2-BA423CF7F8AA}"/>
              </a:ext>
            </a:extLst>
          </p:cNvPr>
          <p:cNvPicPr>
            <a:picLocks noChangeAspect="1"/>
          </p:cNvPicPr>
          <p:nvPr/>
        </p:nvPicPr>
        <p:blipFill>
          <a:blip r:embed="rId3"/>
          <a:stretch>
            <a:fillRect/>
          </a:stretch>
        </p:blipFill>
        <p:spPr>
          <a:xfrm>
            <a:off x="0" y="0"/>
            <a:ext cx="5313406" cy="13716000"/>
          </a:xfrm>
          <a:prstGeom prst="rect">
            <a:avLst/>
          </a:prstGeom>
        </p:spPr>
      </p:pic>
    </p:spTree>
    <p:extLst>
      <p:ext uri="{BB962C8B-B14F-4D97-AF65-F5344CB8AC3E}">
        <p14:creationId xmlns:p14="http://schemas.microsoft.com/office/powerpoint/2010/main" val="170588962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72946"/>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831199" y="990753"/>
            <a:ext cx="22721597" cy="1405449"/>
          </a:xfrm>
          <a:prstGeom prst="rect">
            <a:avLst/>
          </a:prstGeom>
          <a:noFill/>
        </p:spPr>
        <p:txBody>
          <a:bodyPr wrap="square" rtlCol="0">
            <a:spAutoFit/>
          </a:bodyPr>
          <a:lstStyle/>
          <a:p>
            <a:r>
              <a:rPr lang="nl-NL" sz="8533" dirty="0">
                <a:solidFill>
                  <a:srgbClr val="FF90F0"/>
                </a:solidFill>
                <a:latin typeface="Attendi Alaska Medium" pitchFamily="2" charset="77"/>
              </a:rPr>
              <a:t>Rol van een super user </a:t>
            </a:r>
            <a:endParaRPr lang="en-NL" sz="8533" dirty="0">
              <a:solidFill>
                <a:srgbClr val="FF90F0"/>
              </a:solidFill>
              <a:latin typeface="Attendi Alaska Medium" pitchFamily="2" charset="77"/>
            </a:endParaRPr>
          </a:p>
        </p:txBody>
      </p:sp>
      <p:pic>
        <p:nvPicPr>
          <p:cNvPr id="7" name="Afbeelding 6">
            <a:extLst>
              <a:ext uri="{FF2B5EF4-FFF2-40B4-BE49-F238E27FC236}">
                <a16:creationId xmlns:a16="http://schemas.microsoft.com/office/drawing/2014/main" id="{2BA3BAD3-C5E6-2661-22BB-03A7B58A9F96}"/>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897062" y="3407520"/>
            <a:ext cx="8873029" cy="7649701"/>
          </a:xfrm>
          <a:prstGeom prst="rect">
            <a:avLst/>
          </a:prstGeom>
          <a:noFill/>
          <a:ln>
            <a:noFill/>
          </a:ln>
        </p:spPr>
      </p:pic>
      <p:pic>
        <p:nvPicPr>
          <p:cNvPr id="2" name="Picture 3" descr="A picture containing creativity&#10;&#10;Description automatically generated">
            <a:extLst>
              <a:ext uri="{FF2B5EF4-FFF2-40B4-BE49-F238E27FC236}">
                <a16:creationId xmlns:a16="http://schemas.microsoft.com/office/drawing/2014/main" id="{9A3143C1-EF25-050D-F72C-E83DDFF660D9}"/>
              </a:ext>
            </a:extLst>
          </p:cNvPr>
          <p:cNvPicPr>
            <a:picLocks noChangeAspect="1"/>
          </p:cNvPicPr>
          <p:nvPr/>
        </p:nvPicPr>
        <p:blipFill>
          <a:blip r:embed="rId5"/>
          <a:stretch>
            <a:fillRect/>
          </a:stretch>
        </p:blipFill>
        <p:spPr>
          <a:xfrm>
            <a:off x="674063" y="12729048"/>
            <a:ext cx="855784" cy="396885"/>
          </a:xfrm>
          <a:prstGeom prst="rect">
            <a:avLst/>
          </a:prstGeom>
        </p:spPr>
      </p:pic>
    </p:spTree>
    <p:extLst>
      <p:ext uri="{BB962C8B-B14F-4D97-AF65-F5344CB8AC3E}">
        <p14:creationId xmlns:p14="http://schemas.microsoft.com/office/powerpoint/2010/main" val="4275761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72946"/>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831199" y="990753"/>
            <a:ext cx="22721597" cy="1405449"/>
          </a:xfrm>
          <a:prstGeom prst="rect">
            <a:avLst/>
          </a:prstGeom>
          <a:noFill/>
        </p:spPr>
        <p:txBody>
          <a:bodyPr wrap="square" rtlCol="0">
            <a:spAutoFit/>
          </a:bodyPr>
          <a:lstStyle/>
          <a:p>
            <a:r>
              <a:rPr lang="nl-NL" sz="8533" dirty="0">
                <a:solidFill>
                  <a:srgbClr val="FF90F0"/>
                </a:solidFill>
                <a:latin typeface="Attendi Alaska Medium" pitchFamily="2" charset="77"/>
              </a:rPr>
              <a:t>Introductie in het team </a:t>
            </a:r>
            <a:endParaRPr lang="en-NL" sz="8533" dirty="0">
              <a:solidFill>
                <a:srgbClr val="FF90F0"/>
              </a:solidFill>
              <a:latin typeface="Attendi Alaska Medium" pitchFamily="2" charset="77"/>
            </a:endParaRPr>
          </a:p>
        </p:txBody>
      </p:sp>
      <p:grpSp>
        <p:nvGrpSpPr>
          <p:cNvPr id="5" name="Groep 4">
            <a:extLst>
              <a:ext uri="{FF2B5EF4-FFF2-40B4-BE49-F238E27FC236}">
                <a16:creationId xmlns:a16="http://schemas.microsoft.com/office/drawing/2014/main" id="{66E650E0-0486-319A-F6A7-AE66001787B2}"/>
              </a:ext>
            </a:extLst>
          </p:cNvPr>
          <p:cNvGrpSpPr/>
          <p:nvPr/>
        </p:nvGrpSpPr>
        <p:grpSpPr>
          <a:xfrm>
            <a:off x="831199" y="5586926"/>
            <a:ext cx="4599928" cy="3309365"/>
            <a:chOff x="7892" y="726928"/>
            <a:chExt cx="2359111" cy="1415467"/>
          </a:xfrm>
          <a:solidFill>
            <a:schemeClr val="bg1"/>
          </a:solidFill>
        </p:grpSpPr>
        <p:sp>
          <p:nvSpPr>
            <p:cNvPr id="6" name="Afgeronde rechthoek 5">
              <a:extLst>
                <a:ext uri="{FF2B5EF4-FFF2-40B4-BE49-F238E27FC236}">
                  <a16:creationId xmlns:a16="http://schemas.microsoft.com/office/drawing/2014/main" id="{6E385A12-C1B6-E426-27AD-8C931685EEA3}"/>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sz="9600"/>
            </a:p>
          </p:txBody>
        </p:sp>
        <p:sp>
          <p:nvSpPr>
            <p:cNvPr id="7" name="Afgeronde rechthoek 4">
              <a:extLst>
                <a:ext uri="{FF2B5EF4-FFF2-40B4-BE49-F238E27FC236}">
                  <a16:creationId xmlns:a16="http://schemas.microsoft.com/office/drawing/2014/main" id="{5127D1E7-F108-2607-21B2-9CE492E4A381}"/>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1659487">
                <a:lnSpc>
                  <a:spcPct val="90000"/>
                </a:lnSpc>
                <a:spcBef>
                  <a:spcPct val="0"/>
                </a:spcBef>
                <a:spcAft>
                  <a:spcPct val="35000"/>
                </a:spcAft>
              </a:pPr>
              <a:r>
                <a:rPr lang="nl-NL" sz="3730" b="1" kern="1200" dirty="0">
                  <a:solidFill>
                    <a:srgbClr val="FF90F0"/>
                  </a:solidFill>
                  <a:latin typeface="Attendi Alaska" pitchFamily="2" charset="77"/>
                </a:rPr>
                <a:t>Scholing</a:t>
              </a:r>
            </a:p>
          </p:txBody>
        </p:sp>
      </p:grpSp>
      <p:grpSp>
        <p:nvGrpSpPr>
          <p:cNvPr id="8" name="Groep 7">
            <a:extLst>
              <a:ext uri="{FF2B5EF4-FFF2-40B4-BE49-F238E27FC236}">
                <a16:creationId xmlns:a16="http://schemas.microsoft.com/office/drawing/2014/main" id="{711DEAB8-5012-C421-7531-65D318892844}"/>
              </a:ext>
            </a:extLst>
          </p:cNvPr>
          <p:cNvGrpSpPr/>
          <p:nvPr/>
        </p:nvGrpSpPr>
        <p:grpSpPr>
          <a:xfrm>
            <a:off x="9413148" y="5586926"/>
            <a:ext cx="4599928" cy="3309365"/>
            <a:chOff x="7892" y="726928"/>
            <a:chExt cx="2359111" cy="1415467"/>
          </a:xfrm>
          <a:solidFill>
            <a:schemeClr val="bg1"/>
          </a:solidFill>
        </p:grpSpPr>
        <p:sp>
          <p:nvSpPr>
            <p:cNvPr id="9" name="Afgeronde rechthoek 8">
              <a:extLst>
                <a:ext uri="{FF2B5EF4-FFF2-40B4-BE49-F238E27FC236}">
                  <a16:creationId xmlns:a16="http://schemas.microsoft.com/office/drawing/2014/main" id="{03BCB03B-1C20-B1F2-4392-79F58A6F95A8}"/>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sz="9600"/>
            </a:p>
          </p:txBody>
        </p:sp>
        <p:sp>
          <p:nvSpPr>
            <p:cNvPr id="10" name="Afgeronde rechthoek 4">
              <a:extLst>
                <a:ext uri="{FF2B5EF4-FFF2-40B4-BE49-F238E27FC236}">
                  <a16:creationId xmlns:a16="http://schemas.microsoft.com/office/drawing/2014/main" id="{2785AB98-3D2B-C1B0-B2DF-D25A6D3BCB2F}"/>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1659487">
                <a:lnSpc>
                  <a:spcPct val="90000"/>
                </a:lnSpc>
                <a:spcBef>
                  <a:spcPct val="0"/>
                </a:spcBef>
                <a:spcAft>
                  <a:spcPct val="35000"/>
                </a:spcAft>
              </a:pPr>
              <a:r>
                <a:rPr lang="nl-NL" sz="3730" b="1" kern="1200" dirty="0">
                  <a:solidFill>
                    <a:srgbClr val="FF90F0"/>
                  </a:solidFill>
                  <a:latin typeface="Attendi Alaska" pitchFamily="2" charset="77"/>
                </a:rPr>
                <a:t>Laat het zien</a:t>
              </a:r>
            </a:p>
          </p:txBody>
        </p:sp>
      </p:grpSp>
      <p:grpSp>
        <p:nvGrpSpPr>
          <p:cNvPr id="11" name="Groep 10">
            <a:extLst>
              <a:ext uri="{FF2B5EF4-FFF2-40B4-BE49-F238E27FC236}">
                <a16:creationId xmlns:a16="http://schemas.microsoft.com/office/drawing/2014/main" id="{4CBC2441-F7A1-573E-8361-36A72119D2A6}"/>
              </a:ext>
            </a:extLst>
          </p:cNvPr>
          <p:cNvGrpSpPr/>
          <p:nvPr/>
        </p:nvGrpSpPr>
        <p:grpSpPr>
          <a:xfrm>
            <a:off x="18032983" y="5586928"/>
            <a:ext cx="4599928" cy="3309365"/>
            <a:chOff x="7892" y="726928"/>
            <a:chExt cx="2359111" cy="1415467"/>
          </a:xfrm>
          <a:solidFill>
            <a:schemeClr val="bg1"/>
          </a:solidFill>
        </p:grpSpPr>
        <p:sp>
          <p:nvSpPr>
            <p:cNvPr id="12" name="Afgeronde rechthoek 11">
              <a:extLst>
                <a:ext uri="{FF2B5EF4-FFF2-40B4-BE49-F238E27FC236}">
                  <a16:creationId xmlns:a16="http://schemas.microsoft.com/office/drawing/2014/main" id="{90209F22-0B26-A0C4-CFFB-6DC9897004B6}"/>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sz="9600"/>
            </a:p>
          </p:txBody>
        </p:sp>
        <p:sp>
          <p:nvSpPr>
            <p:cNvPr id="13" name="Afgeronde rechthoek 4">
              <a:extLst>
                <a:ext uri="{FF2B5EF4-FFF2-40B4-BE49-F238E27FC236}">
                  <a16:creationId xmlns:a16="http://schemas.microsoft.com/office/drawing/2014/main" id="{ECF3C786-4EA6-6539-52E0-07BA877BBBD6}"/>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1659487">
                <a:lnSpc>
                  <a:spcPct val="90000"/>
                </a:lnSpc>
                <a:spcBef>
                  <a:spcPct val="0"/>
                </a:spcBef>
                <a:spcAft>
                  <a:spcPct val="35000"/>
                </a:spcAft>
              </a:pPr>
              <a:r>
                <a:rPr lang="nl-NL" sz="3733" b="1" kern="1200" dirty="0">
                  <a:solidFill>
                    <a:srgbClr val="FF90F0"/>
                  </a:solidFill>
                  <a:latin typeface="Attendi Alaska" pitchFamily="2" charset="77"/>
                </a:rPr>
                <a:t>Bespreek de voordelen</a:t>
              </a:r>
            </a:p>
          </p:txBody>
        </p:sp>
      </p:grpSp>
      <p:sp>
        <p:nvSpPr>
          <p:cNvPr id="17" name="Pijl links 16">
            <a:extLst>
              <a:ext uri="{FF2B5EF4-FFF2-40B4-BE49-F238E27FC236}">
                <a16:creationId xmlns:a16="http://schemas.microsoft.com/office/drawing/2014/main" id="{215AFA49-501D-1610-5655-46BFEE2A3CB5}"/>
              </a:ext>
            </a:extLst>
          </p:cNvPr>
          <p:cNvSpPr/>
          <p:nvPr/>
        </p:nvSpPr>
        <p:spPr>
          <a:xfrm>
            <a:off x="6417303" y="7059908"/>
            <a:ext cx="2009667" cy="67612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600"/>
          </a:p>
        </p:txBody>
      </p:sp>
      <p:sp>
        <p:nvSpPr>
          <p:cNvPr id="18" name="Pijl links 17">
            <a:extLst>
              <a:ext uri="{FF2B5EF4-FFF2-40B4-BE49-F238E27FC236}">
                <a16:creationId xmlns:a16="http://schemas.microsoft.com/office/drawing/2014/main" id="{7BE3D474-1C42-E1D3-1208-89C0872EE76A}"/>
              </a:ext>
            </a:extLst>
          </p:cNvPr>
          <p:cNvSpPr/>
          <p:nvPr/>
        </p:nvSpPr>
        <p:spPr>
          <a:xfrm>
            <a:off x="14978065" y="7059908"/>
            <a:ext cx="2009667" cy="67612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600"/>
          </a:p>
        </p:txBody>
      </p:sp>
      <p:pic>
        <p:nvPicPr>
          <p:cNvPr id="2" name="Picture 3" descr="A picture containing creativity&#10;&#10;Description automatically generated">
            <a:extLst>
              <a:ext uri="{FF2B5EF4-FFF2-40B4-BE49-F238E27FC236}">
                <a16:creationId xmlns:a16="http://schemas.microsoft.com/office/drawing/2014/main" id="{272F8AC0-519E-C2A3-9574-7D91A8B7E073}"/>
              </a:ext>
            </a:extLst>
          </p:cNvPr>
          <p:cNvPicPr>
            <a:picLocks noChangeAspect="1"/>
          </p:cNvPicPr>
          <p:nvPr/>
        </p:nvPicPr>
        <p:blipFill>
          <a:blip r:embed="rId3"/>
          <a:stretch>
            <a:fillRect/>
          </a:stretch>
        </p:blipFill>
        <p:spPr>
          <a:xfrm>
            <a:off x="674063" y="12729048"/>
            <a:ext cx="855784" cy="396885"/>
          </a:xfrm>
          <a:prstGeom prst="rect">
            <a:avLst/>
          </a:prstGeom>
        </p:spPr>
      </p:pic>
    </p:spTree>
    <p:extLst>
      <p:ext uri="{BB962C8B-B14F-4D97-AF65-F5344CB8AC3E}">
        <p14:creationId xmlns:p14="http://schemas.microsoft.com/office/powerpoint/2010/main" val="1484206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72946"/>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831199" y="990753"/>
            <a:ext cx="22721597" cy="1405449"/>
          </a:xfrm>
          <a:prstGeom prst="rect">
            <a:avLst/>
          </a:prstGeom>
          <a:noFill/>
        </p:spPr>
        <p:txBody>
          <a:bodyPr wrap="square" rtlCol="0">
            <a:spAutoFit/>
          </a:bodyPr>
          <a:lstStyle/>
          <a:p>
            <a:r>
              <a:rPr lang="nl-NL" sz="8533" dirty="0">
                <a:solidFill>
                  <a:srgbClr val="FF90F0"/>
                </a:solidFill>
                <a:latin typeface="Attendi Alaska Medium" pitchFamily="2" charset="77"/>
              </a:rPr>
              <a:t>Aan de slag met het team</a:t>
            </a:r>
            <a:endParaRPr lang="en-NL" sz="8533" dirty="0">
              <a:solidFill>
                <a:srgbClr val="FF90F0"/>
              </a:solidFill>
              <a:latin typeface="Attendi Alaska Medium" pitchFamily="2" charset="77"/>
            </a:endParaRPr>
          </a:p>
        </p:txBody>
      </p:sp>
      <p:grpSp>
        <p:nvGrpSpPr>
          <p:cNvPr id="5" name="Groep 4">
            <a:extLst>
              <a:ext uri="{FF2B5EF4-FFF2-40B4-BE49-F238E27FC236}">
                <a16:creationId xmlns:a16="http://schemas.microsoft.com/office/drawing/2014/main" id="{66E650E0-0486-319A-F6A7-AE66001787B2}"/>
              </a:ext>
            </a:extLst>
          </p:cNvPr>
          <p:cNvGrpSpPr/>
          <p:nvPr/>
        </p:nvGrpSpPr>
        <p:grpSpPr>
          <a:xfrm>
            <a:off x="1101952" y="4183012"/>
            <a:ext cx="4863184" cy="5295288"/>
            <a:chOff x="7892" y="726928"/>
            <a:chExt cx="2359111" cy="1415467"/>
          </a:xfrm>
          <a:solidFill>
            <a:schemeClr val="bg1"/>
          </a:solidFill>
        </p:grpSpPr>
        <p:sp>
          <p:nvSpPr>
            <p:cNvPr id="6" name="Afgeronde rechthoek 5">
              <a:extLst>
                <a:ext uri="{FF2B5EF4-FFF2-40B4-BE49-F238E27FC236}">
                  <a16:creationId xmlns:a16="http://schemas.microsoft.com/office/drawing/2014/main" id="{6E385A12-C1B6-E426-27AD-8C931685EEA3}"/>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sz="9600"/>
            </a:p>
          </p:txBody>
        </p:sp>
        <p:sp>
          <p:nvSpPr>
            <p:cNvPr id="7" name="Afgeronde rechthoek 4">
              <a:extLst>
                <a:ext uri="{FF2B5EF4-FFF2-40B4-BE49-F238E27FC236}">
                  <a16:creationId xmlns:a16="http://schemas.microsoft.com/office/drawing/2014/main" id="{5127D1E7-F108-2607-21B2-9CE492E4A381}"/>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1659487">
                <a:lnSpc>
                  <a:spcPct val="90000"/>
                </a:lnSpc>
                <a:spcBef>
                  <a:spcPct val="0"/>
                </a:spcBef>
                <a:spcAft>
                  <a:spcPct val="35000"/>
                </a:spcAft>
              </a:pPr>
              <a:r>
                <a:rPr lang="nl-NL" sz="3730" b="1" kern="1200" dirty="0">
                  <a:solidFill>
                    <a:srgbClr val="FF90F0"/>
                  </a:solidFill>
                  <a:latin typeface="Attendi Alaska" pitchFamily="2" charset="77"/>
                </a:rPr>
                <a:t>Kondig de start aan, direct na de scholing</a:t>
              </a:r>
            </a:p>
          </p:txBody>
        </p:sp>
      </p:grpSp>
      <p:grpSp>
        <p:nvGrpSpPr>
          <p:cNvPr id="8" name="Groep 7">
            <a:extLst>
              <a:ext uri="{FF2B5EF4-FFF2-40B4-BE49-F238E27FC236}">
                <a16:creationId xmlns:a16="http://schemas.microsoft.com/office/drawing/2014/main" id="{711DEAB8-5012-C421-7531-65D318892844}"/>
              </a:ext>
            </a:extLst>
          </p:cNvPr>
          <p:cNvGrpSpPr/>
          <p:nvPr/>
        </p:nvGrpSpPr>
        <p:grpSpPr>
          <a:xfrm>
            <a:off x="10028509" y="4237696"/>
            <a:ext cx="4792720" cy="5240603"/>
            <a:chOff x="7892" y="726928"/>
            <a:chExt cx="2359111" cy="1415467"/>
          </a:xfrm>
          <a:solidFill>
            <a:schemeClr val="bg1"/>
          </a:solidFill>
        </p:grpSpPr>
        <p:sp>
          <p:nvSpPr>
            <p:cNvPr id="9" name="Afgeronde rechthoek 8">
              <a:extLst>
                <a:ext uri="{FF2B5EF4-FFF2-40B4-BE49-F238E27FC236}">
                  <a16:creationId xmlns:a16="http://schemas.microsoft.com/office/drawing/2014/main" id="{03BCB03B-1C20-B1F2-4392-79F58A6F95A8}"/>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sz="9600"/>
            </a:p>
          </p:txBody>
        </p:sp>
        <p:sp>
          <p:nvSpPr>
            <p:cNvPr id="10" name="Afgeronde rechthoek 4">
              <a:extLst>
                <a:ext uri="{FF2B5EF4-FFF2-40B4-BE49-F238E27FC236}">
                  <a16:creationId xmlns:a16="http://schemas.microsoft.com/office/drawing/2014/main" id="{2785AB98-3D2B-C1B0-B2DF-D25A6D3BCB2F}"/>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1659487">
                <a:lnSpc>
                  <a:spcPct val="90000"/>
                </a:lnSpc>
                <a:spcBef>
                  <a:spcPct val="0"/>
                </a:spcBef>
                <a:spcAft>
                  <a:spcPct val="35000"/>
                </a:spcAft>
              </a:pPr>
              <a:r>
                <a:rPr lang="nl-NL" sz="3730" b="1" kern="1200" dirty="0">
                  <a:solidFill>
                    <a:srgbClr val="FF90F0"/>
                  </a:solidFill>
                  <a:latin typeface="Attendi Alaska" pitchFamily="2" charset="77"/>
                </a:rPr>
                <a:t>Voorbeelden en ambassadeurs</a:t>
              </a:r>
            </a:p>
          </p:txBody>
        </p:sp>
      </p:grpSp>
      <p:sp>
        <p:nvSpPr>
          <p:cNvPr id="17" name="Pijl links 16">
            <a:extLst>
              <a:ext uri="{FF2B5EF4-FFF2-40B4-BE49-F238E27FC236}">
                <a16:creationId xmlns:a16="http://schemas.microsoft.com/office/drawing/2014/main" id="{215AFA49-501D-1610-5655-46BFEE2A3CB5}"/>
              </a:ext>
            </a:extLst>
          </p:cNvPr>
          <p:cNvSpPr/>
          <p:nvPr/>
        </p:nvSpPr>
        <p:spPr>
          <a:xfrm>
            <a:off x="7122036" y="6519940"/>
            <a:ext cx="2009667" cy="67612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600"/>
          </a:p>
        </p:txBody>
      </p:sp>
      <p:grpSp>
        <p:nvGrpSpPr>
          <p:cNvPr id="14" name="Groep 13">
            <a:extLst>
              <a:ext uri="{FF2B5EF4-FFF2-40B4-BE49-F238E27FC236}">
                <a16:creationId xmlns:a16="http://schemas.microsoft.com/office/drawing/2014/main" id="{D7D8CA4D-C1D0-57D2-2406-2B0718938285}"/>
              </a:ext>
            </a:extLst>
          </p:cNvPr>
          <p:cNvGrpSpPr/>
          <p:nvPr/>
        </p:nvGrpSpPr>
        <p:grpSpPr>
          <a:xfrm>
            <a:off x="18539100" y="4184615"/>
            <a:ext cx="4692253" cy="5174008"/>
            <a:chOff x="7892" y="726928"/>
            <a:chExt cx="2359111" cy="1415467"/>
          </a:xfrm>
          <a:solidFill>
            <a:schemeClr val="bg1"/>
          </a:solidFill>
        </p:grpSpPr>
        <p:sp>
          <p:nvSpPr>
            <p:cNvPr id="15" name="Afgeronde rechthoek 14">
              <a:extLst>
                <a:ext uri="{FF2B5EF4-FFF2-40B4-BE49-F238E27FC236}">
                  <a16:creationId xmlns:a16="http://schemas.microsoft.com/office/drawing/2014/main" id="{FB9BCA90-526C-A049-03C3-EEEECE63AB4A}"/>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sz="9600"/>
            </a:p>
          </p:txBody>
        </p:sp>
        <p:sp>
          <p:nvSpPr>
            <p:cNvPr id="16" name="Afgeronde rechthoek 4">
              <a:extLst>
                <a:ext uri="{FF2B5EF4-FFF2-40B4-BE49-F238E27FC236}">
                  <a16:creationId xmlns:a16="http://schemas.microsoft.com/office/drawing/2014/main" id="{1032FC7E-7A5D-D51C-9E26-EF36C2CD6A42}"/>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1659487">
                <a:lnSpc>
                  <a:spcPct val="90000"/>
                </a:lnSpc>
                <a:spcBef>
                  <a:spcPct val="0"/>
                </a:spcBef>
                <a:spcAft>
                  <a:spcPct val="35000"/>
                </a:spcAft>
              </a:pPr>
              <a:endParaRPr lang="nl-NL" sz="3733" kern="1200" dirty="0">
                <a:solidFill>
                  <a:srgbClr val="FF90F0"/>
                </a:solidFill>
                <a:latin typeface="Attendi Alaska" pitchFamily="2" charset="77"/>
              </a:endParaRPr>
            </a:p>
          </p:txBody>
        </p:sp>
      </p:grpSp>
      <p:sp>
        <p:nvSpPr>
          <p:cNvPr id="19" name="Pijl links 18">
            <a:extLst>
              <a:ext uri="{FF2B5EF4-FFF2-40B4-BE49-F238E27FC236}">
                <a16:creationId xmlns:a16="http://schemas.microsoft.com/office/drawing/2014/main" id="{179B4540-2980-79DF-F1A0-A565A2E63B7A}"/>
              </a:ext>
            </a:extLst>
          </p:cNvPr>
          <p:cNvSpPr/>
          <p:nvPr/>
        </p:nvSpPr>
        <p:spPr>
          <a:xfrm>
            <a:off x="15887273" y="6553233"/>
            <a:ext cx="2009667" cy="67612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600"/>
          </a:p>
        </p:txBody>
      </p:sp>
      <p:pic>
        <p:nvPicPr>
          <p:cNvPr id="2" name="Picture 3" descr="A picture containing creativity&#10;&#10;Description automatically generated">
            <a:extLst>
              <a:ext uri="{FF2B5EF4-FFF2-40B4-BE49-F238E27FC236}">
                <a16:creationId xmlns:a16="http://schemas.microsoft.com/office/drawing/2014/main" id="{C87DD48B-47FA-6AF7-C01A-2D2CF6394A79}"/>
              </a:ext>
            </a:extLst>
          </p:cNvPr>
          <p:cNvPicPr>
            <a:picLocks noChangeAspect="1"/>
          </p:cNvPicPr>
          <p:nvPr/>
        </p:nvPicPr>
        <p:blipFill>
          <a:blip r:embed="rId3"/>
          <a:stretch>
            <a:fillRect/>
          </a:stretch>
        </p:blipFill>
        <p:spPr>
          <a:xfrm>
            <a:off x="674063" y="12729048"/>
            <a:ext cx="855784" cy="396885"/>
          </a:xfrm>
          <a:prstGeom prst="rect">
            <a:avLst/>
          </a:prstGeom>
        </p:spPr>
      </p:pic>
      <p:sp>
        <p:nvSpPr>
          <p:cNvPr id="22" name="Tekstvak 21">
            <a:extLst>
              <a:ext uri="{FF2B5EF4-FFF2-40B4-BE49-F238E27FC236}">
                <a16:creationId xmlns:a16="http://schemas.microsoft.com/office/drawing/2014/main" id="{32504159-B75C-64C4-A648-A30EE3E2E91B}"/>
              </a:ext>
            </a:extLst>
          </p:cNvPr>
          <p:cNvSpPr txBox="1"/>
          <p:nvPr/>
        </p:nvSpPr>
        <p:spPr>
          <a:xfrm>
            <a:off x="18936270" y="5734052"/>
            <a:ext cx="3897909" cy="2160335"/>
          </a:xfrm>
          <a:prstGeom prst="rect">
            <a:avLst/>
          </a:prstGeom>
          <a:noFill/>
        </p:spPr>
        <p:txBody>
          <a:bodyPr wrap="square">
            <a:spAutoFit/>
          </a:bodyPr>
          <a:lstStyle/>
          <a:p>
            <a:pPr algn="ctr" defTabSz="1659487">
              <a:lnSpc>
                <a:spcPct val="90000"/>
              </a:lnSpc>
              <a:spcBef>
                <a:spcPct val="0"/>
              </a:spcBef>
              <a:spcAft>
                <a:spcPct val="35000"/>
              </a:spcAft>
            </a:pPr>
            <a:r>
              <a:rPr lang="nl-NL" sz="3733" b="1" kern="1200" dirty="0">
                <a:solidFill>
                  <a:srgbClr val="FF90F0"/>
                </a:solidFill>
                <a:latin typeface="Attendi Alaska" pitchFamily="2" charset="77"/>
              </a:rPr>
              <a:t>Ondersteun collega’s die dat nodig hebben</a:t>
            </a:r>
          </a:p>
        </p:txBody>
      </p:sp>
    </p:spTree>
    <p:extLst>
      <p:ext uri="{BB962C8B-B14F-4D97-AF65-F5344CB8AC3E}">
        <p14:creationId xmlns:p14="http://schemas.microsoft.com/office/powerpoint/2010/main" val="2579883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72946"/>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831199" y="990753"/>
            <a:ext cx="22721597" cy="1405449"/>
          </a:xfrm>
          <a:prstGeom prst="rect">
            <a:avLst/>
          </a:prstGeom>
          <a:noFill/>
        </p:spPr>
        <p:txBody>
          <a:bodyPr wrap="square" rtlCol="0">
            <a:spAutoFit/>
          </a:bodyPr>
          <a:lstStyle/>
          <a:p>
            <a:r>
              <a:rPr lang="nl-NL" sz="8533" dirty="0">
                <a:solidFill>
                  <a:srgbClr val="FF90F0"/>
                </a:solidFill>
                <a:latin typeface="Attendi Alaska Medium" pitchFamily="2" charset="77"/>
              </a:rPr>
              <a:t>Aan de slag met het team</a:t>
            </a:r>
            <a:endParaRPr lang="en-NL" sz="8533" dirty="0">
              <a:solidFill>
                <a:srgbClr val="FF90F0"/>
              </a:solidFill>
              <a:latin typeface="Attendi Alaska Medium" pitchFamily="2" charset="77"/>
            </a:endParaRPr>
          </a:p>
        </p:txBody>
      </p:sp>
      <p:grpSp>
        <p:nvGrpSpPr>
          <p:cNvPr id="5" name="Groep 4">
            <a:extLst>
              <a:ext uri="{FF2B5EF4-FFF2-40B4-BE49-F238E27FC236}">
                <a16:creationId xmlns:a16="http://schemas.microsoft.com/office/drawing/2014/main" id="{66E650E0-0486-319A-F6A7-AE66001787B2}"/>
              </a:ext>
            </a:extLst>
          </p:cNvPr>
          <p:cNvGrpSpPr/>
          <p:nvPr/>
        </p:nvGrpSpPr>
        <p:grpSpPr>
          <a:xfrm>
            <a:off x="3672873" y="4300742"/>
            <a:ext cx="4863184" cy="5295288"/>
            <a:chOff x="7892" y="726928"/>
            <a:chExt cx="2359111" cy="1415467"/>
          </a:xfrm>
          <a:solidFill>
            <a:schemeClr val="bg1"/>
          </a:solidFill>
        </p:grpSpPr>
        <p:sp>
          <p:nvSpPr>
            <p:cNvPr id="6" name="Afgeronde rechthoek 5">
              <a:extLst>
                <a:ext uri="{FF2B5EF4-FFF2-40B4-BE49-F238E27FC236}">
                  <a16:creationId xmlns:a16="http://schemas.microsoft.com/office/drawing/2014/main" id="{6E385A12-C1B6-E426-27AD-8C931685EEA3}"/>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sz="9600"/>
            </a:p>
          </p:txBody>
        </p:sp>
        <p:sp>
          <p:nvSpPr>
            <p:cNvPr id="7" name="Afgeronde rechthoek 4">
              <a:extLst>
                <a:ext uri="{FF2B5EF4-FFF2-40B4-BE49-F238E27FC236}">
                  <a16:creationId xmlns:a16="http://schemas.microsoft.com/office/drawing/2014/main" id="{5127D1E7-F108-2607-21B2-9CE492E4A381}"/>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1659487">
                <a:lnSpc>
                  <a:spcPct val="90000"/>
                </a:lnSpc>
                <a:spcBef>
                  <a:spcPct val="0"/>
                </a:spcBef>
                <a:spcAft>
                  <a:spcPct val="35000"/>
                </a:spcAft>
              </a:pPr>
              <a:r>
                <a:rPr lang="nl-NL" sz="3730" b="1" kern="1200" dirty="0">
                  <a:solidFill>
                    <a:srgbClr val="FF90F0"/>
                  </a:solidFill>
                  <a:latin typeface="Attendi Alaska" pitchFamily="2" charset="77"/>
                </a:rPr>
                <a:t>Evalueer met het team</a:t>
              </a:r>
            </a:p>
          </p:txBody>
        </p:sp>
      </p:grpSp>
      <p:sp>
        <p:nvSpPr>
          <p:cNvPr id="17" name="Pijl links 16">
            <a:extLst>
              <a:ext uri="{FF2B5EF4-FFF2-40B4-BE49-F238E27FC236}">
                <a16:creationId xmlns:a16="http://schemas.microsoft.com/office/drawing/2014/main" id="{215AFA49-501D-1610-5655-46BFEE2A3CB5}"/>
              </a:ext>
            </a:extLst>
          </p:cNvPr>
          <p:cNvSpPr/>
          <p:nvPr/>
        </p:nvSpPr>
        <p:spPr>
          <a:xfrm>
            <a:off x="10385204" y="6441641"/>
            <a:ext cx="2009667" cy="67612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600"/>
          </a:p>
        </p:txBody>
      </p:sp>
      <p:grpSp>
        <p:nvGrpSpPr>
          <p:cNvPr id="14" name="Groep 13">
            <a:extLst>
              <a:ext uri="{FF2B5EF4-FFF2-40B4-BE49-F238E27FC236}">
                <a16:creationId xmlns:a16="http://schemas.microsoft.com/office/drawing/2014/main" id="{D7D8CA4D-C1D0-57D2-2406-2B0718938285}"/>
              </a:ext>
            </a:extLst>
          </p:cNvPr>
          <p:cNvGrpSpPr/>
          <p:nvPr/>
        </p:nvGrpSpPr>
        <p:grpSpPr>
          <a:xfrm>
            <a:off x="14244018" y="4149199"/>
            <a:ext cx="4692253" cy="5174008"/>
            <a:chOff x="7892" y="726928"/>
            <a:chExt cx="2359111" cy="1415467"/>
          </a:xfrm>
          <a:solidFill>
            <a:schemeClr val="bg1"/>
          </a:solidFill>
        </p:grpSpPr>
        <p:sp>
          <p:nvSpPr>
            <p:cNvPr id="15" name="Afgeronde rechthoek 14">
              <a:extLst>
                <a:ext uri="{FF2B5EF4-FFF2-40B4-BE49-F238E27FC236}">
                  <a16:creationId xmlns:a16="http://schemas.microsoft.com/office/drawing/2014/main" id="{FB9BCA90-526C-A049-03C3-EEEECE63AB4A}"/>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sz="9600"/>
            </a:p>
          </p:txBody>
        </p:sp>
        <p:sp>
          <p:nvSpPr>
            <p:cNvPr id="16" name="Afgeronde rechthoek 4">
              <a:extLst>
                <a:ext uri="{FF2B5EF4-FFF2-40B4-BE49-F238E27FC236}">
                  <a16:creationId xmlns:a16="http://schemas.microsoft.com/office/drawing/2014/main" id="{1032FC7E-7A5D-D51C-9E26-EF36C2CD6A42}"/>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42240" tIns="142240" rIns="142240" bIns="142240" numCol="1" spcCol="1270" anchor="ctr" anchorCtr="0">
              <a:noAutofit/>
            </a:bodyPr>
            <a:lstStyle/>
            <a:p>
              <a:pPr algn="ctr" defTabSz="1659487">
                <a:lnSpc>
                  <a:spcPct val="90000"/>
                </a:lnSpc>
                <a:spcBef>
                  <a:spcPct val="0"/>
                </a:spcBef>
                <a:spcAft>
                  <a:spcPct val="35000"/>
                </a:spcAft>
              </a:pPr>
              <a:endParaRPr lang="nl-NL" sz="3733" kern="1200" dirty="0">
                <a:solidFill>
                  <a:srgbClr val="FF90F0"/>
                </a:solidFill>
                <a:latin typeface="Attendi Alaska" pitchFamily="2" charset="77"/>
              </a:endParaRPr>
            </a:p>
          </p:txBody>
        </p:sp>
      </p:grpSp>
      <p:pic>
        <p:nvPicPr>
          <p:cNvPr id="2" name="Picture 3" descr="A picture containing creativity&#10;&#10;Description automatically generated">
            <a:extLst>
              <a:ext uri="{FF2B5EF4-FFF2-40B4-BE49-F238E27FC236}">
                <a16:creationId xmlns:a16="http://schemas.microsoft.com/office/drawing/2014/main" id="{C87DD48B-47FA-6AF7-C01A-2D2CF6394A79}"/>
              </a:ext>
            </a:extLst>
          </p:cNvPr>
          <p:cNvPicPr>
            <a:picLocks noChangeAspect="1"/>
          </p:cNvPicPr>
          <p:nvPr/>
        </p:nvPicPr>
        <p:blipFill>
          <a:blip r:embed="rId3"/>
          <a:stretch>
            <a:fillRect/>
          </a:stretch>
        </p:blipFill>
        <p:spPr>
          <a:xfrm>
            <a:off x="674063" y="12729048"/>
            <a:ext cx="855784" cy="396885"/>
          </a:xfrm>
          <a:prstGeom prst="rect">
            <a:avLst/>
          </a:prstGeom>
        </p:spPr>
      </p:pic>
      <p:sp>
        <p:nvSpPr>
          <p:cNvPr id="22" name="Tekstvak 21">
            <a:extLst>
              <a:ext uri="{FF2B5EF4-FFF2-40B4-BE49-F238E27FC236}">
                <a16:creationId xmlns:a16="http://schemas.microsoft.com/office/drawing/2014/main" id="{32504159-B75C-64C4-A648-A30EE3E2E91B}"/>
              </a:ext>
            </a:extLst>
          </p:cNvPr>
          <p:cNvSpPr txBox="1"/>
          <p:nvPr/>
        </p:nvSpPr>
        <p:spPr>
          <a:xfrm>
            <a:off x="14641187" y="6096024"/>
            <a:ext cx="3897909" cy="1126334"/>
          </a:xfrm>
          <a:prstGeom prst="rect">
            <a:avLst/>
          </a:prstGeom>
          <a:noFill/>
        </p:spPr>
        <p:txBody>
          <a:bodyPr wrap="square">
            <a:spAutoFit/>
          </a:bodyPr>
          <a:lstStyle/>
          <a:p>
            <a:pPr algn="ctr" defTabSz="1659487">
              <a:lnSpc>
                <a:spcPct val="90000"/>
              </a:lnSpc>
              <a:spcBef>
                <a:spcPct val="0"/>
              </a:spcBef>
              <a:spcAft>
                <a:spcPct val="35000"/>
              </a:spcAft>
            </a:pPr>
            <a:r>
              <a:rPr lang="nl-NL" sz="3733" b="1" kern="1200" dirty="0">
                <a:solidFill>
                  <a:srgbClr val="FF90F0"/>
                </a:solidFill>
                <a:latin typeface="Attendi Alaska" pitchFamily="2" charset="77"/>
              </a:rPr>
              <a:t>Vier succes met het team</a:t>
            </a:r>
          </a:p>
        </p:txBody>
      </p:sp>
    </p:spTree>
    <p:extLst>
      <p:ext uri="{BB962C8B-B14F-4D97-AF65-F5344CB8AC3E}">
        <p14:creationId xmlns:p14="http://schemas.microsoft.com/office/powerpoint/2010/main" val="1699671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4D0C9"/>
        </a:solidFill>
        <a:effectLst/>
      </p:bgPr>
    </p:bg>
    <p:spTree>
      <p:nvGrpSpPr>
        <p:cNvPr id="1" name=""/>
        <p:cNvGrpSpPr/>
        <p:nvPr/>
      </p:nvGrpSpPr>
      <p:grpSpPr>
        <a:xfrm>
          <a:off x="0" y="0"/>
          <a:ext cx="0" cy="0"/>
          <a:chOff x="0" y="0"/>
          <a:chExt cx="0" cy="0"/>
        </a:xfrm>
      </p:grpSpPr>
      <p:pic>
        <p:nvPicPr>
          <p:cNvPr id="7" name="Picture 1" descr="A green and black wave&#10;&#10;Description automatically generated">
            <a:extLst>
              <a:ext uri="{FF2B5EF4-FFF2-40B4-BE49-F238E27FC236}">
                <a16:creationId xmlns:a16="http://schemas.microsoft.com/office/drawing/2014/main" id="{B6328A71-98F5-6001-9286-F7C3A9A4A0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77108" y="12023557"/>
            <a:ext cx="2628900" cy="1219200"/>
          </a:xfrm>
          <a:prstGeom prst="rect">
            <a:avLst/>
          </a:prstGeom>
        </p:spPr>
      </p:pic>
      <p:sp>
        <p:nvSpPr>
          <p:cNvPr id="2" name="TextBox 8">
            <a:extLst>
              <a:ext uri="{FF2B5EF4-FFF2-40B4-BE49-F238E27FC236}">
                <a16:creationId xmlns:a16="http://schemas.microsoft.com/office/drawing/2014/main" id="{85A5B0AC-044E-E7C5-06C4-278939529D6A}"/>
              </a:ext>
            </a:extLst>
          </p:cNvPr>
          <p:cNvSpPr txBox="1"/>
          <p:nvPr/>
        </p:nvSpPr>
        <p:spPr>
          <a:xfrm>
            <a:off x="990600" y="2230716"/>
            <a:ext cx="21700958" cy="800219"/>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21920" tIns="121920" rIns="121920" bIns="121920" anchor="t">
            <a:spAutoFit/>
          </a:bodyPr>
          <a:lstStyle>
            <a:lvl1pPr>
              <a:spcBef>
                <a:spcPts val="800"/>
              </a:spcBef>
              <a:defRPr sz="4800"/>
            </a:lvl1pPr>
          </a:lstStyle>
          <a:p>
            <a:endParaRPr sz="3600" b="1" dirty="0">
              <a:latin typeface="Attendi Alaska"/>
            </a:endParaRPr>
          </a:p>
        </p:txBody>
      </p:sp>
      <p:sp>
        <p:nvSpPr>
          <p:cNvPr id="3" name="TextBox 4">
            <a:extLst>
              <a:ext uri="{FF2B5EF4-FFF2-40B4-BE49-F238E27FC236}">
                <a16:creationId xmlns:a16="http://schemas.microsoft.com/office/drawing/2014/main" id="{E756ED1F-5CB0-6F59-1E40-5763F85FD9D7}"/>
              </a:ext>
            </a:extLst>
          </p:cNvPr>
          <p:cNvSpPr txBox="1"/>
          <p:nvPr/>
        </p:nvSpPr>
        <p:spPr>
          <a:xfrm>
            <a:off x="2064762" y="1676718"/>
            <a:ext cx="18330333" cy="1354217"/>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21920" tIns="121920" rIns="121920" bIns="121920" anchor="t">
            <a:spAutoFit/>
          </a:bodyPr>
          <a:lstStyle>
            <a:lvl1pPr>
              <a:lnSpc>
                <a:spcPct val="90000"/>
              </a:lnSpc>
              <a:defRPr sz="10400" spc="-312">
                <a:solidFill>
                  <a:srgbClr val="2D6452"/>
                </a:solidFill>
              </a:defRPr>
            </a:lvl1pPr>
          </a:lstStyle>
          <a:p>
            <a:r>
              <a:rPr lang="nl-NL" sz="8000" spc="-150" dirty="0">
                <a:latin typeface="Attendi Alaska Medium"/>
              </a:rPr>
              <a:t>Agenda</a:t>
            </a:r>
            <a:endParaRPr lang="nl-NL" sz="12500" spc="-150" dirty="0"/>
          </a:p>
        </p:txBody>
      </p:sp>
      <p:sp>
        <p:nvSpPr>
          <p:cNvPr id="6" name="TextBox 3">
            <a:extLst>
              <a:ext uri="{FF2B5EF4-FFF2-40B4-BE49-F238E27FC236}">
                <a16:creationId xmlns:a16="http://schemas.microsoft.com/office/drawing/2014/main" id="{8B3D688A-FE6F-8D54-E133-5081B7B12CC7}"/>
              </a:ext>
            </a:extLst>
          </p:cNvPr>
          <p:cNvSpPr txBox="1"/>
          <p:nvPr/>
        </p:nvSpPr>
        <p:spPr>
          <a:xfrm>
            <a:off x="2064762" y="3584933"/>
            <a:ext cx="15832788" cy="910775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none" lIns="72000" tIns="45720" rIns="91440" bIns="45720" anchor="t">
            <a:noAutofit/>
          </a:bodyPr>
          <a:lstStyle/>
          <a:p>
            <a:pPr marL="571500" indent="-571500">
              <a:lnSpc>
                <a:spcPct val="150000"/>
              </a:lnSpc>
              <a:spcBef>
                <a:spcPts val="0"/>
              </a:spcBef>
              <a:buFont typeface="Arial"/>
              <a:buChar char="•"/>
            </a:pPr>
            <a:r>
              <a:rPr lang="nl-NL" dirty="0" err="1">
                <a:solidFill>
                  <a:srgbClr val="0B6551"/>
                </a:solidFill>
                <a:latin typeface="Attendi Alaska Medium" pitchFamily="2" charset="77"/>
              </a:rPr>
              <a:t>Attendi</a:t>
            </a:r>
            <a:r>
              <a:rPr lang="nl-NL" dirty="0">
                <a:solidFill>
                  <a:srgbClr val="0B6551"/>
                </a:solidFill>
                <a:latin typeface="Attendi Alaska Medium" pitchFamily="2" charset="77"/>
              </a:rPr>
              <a:t> – demonstratie</a:t>
            </a:r>
            <a:br>
              <a:rPr lang="nl-NL" dirty="0">
                <a:solidFill>
                  <a:srgbClr val="0B6551"/>
                </a:solidFill>
                <a:latin typeface="Attendi Alaska"/>
              </a:rPr>
            </a:br>
            <a:r>
              <a:rPr lang="nl-NL" dirty="0">
                <a:solidFill>
                  <a:srgbClr val="0B6551"/>
                </a:solidFill>
                <a:latin typeface="Attendi Alaska"/>
              </a:rPr>
              <a:t>	1.  Gesprek opnemen</a:t>
            </a:r>
            <a:br>
              <a:rPr lang="nl-NL" dirty="0">
                <a:solidFill>
                  <a:srgbClr val="0B6551"/>
                </a:solidFill>
                <a:latin typeface="Attendi Alaska"/>
              </a:rPr>
            </a:br>
            <a:r>
              <a:rPr lang="nl-NL" dirty="0">
                <a:solidFill>
                  <a:srgbClr val="0B6551"/>
                </a:solidFill>
                <a:latin typeface="Attendi Alaska"/>
              </a:rPr>
              <a:t>	2. Inspreken</a:t>
            </a:r>
          </a:p>
          <a:p>
            <a:pPr>
              <a:lnSpc>
                <a:spcPct val="150000"/>
              </a:lnSpc>
              <a:spcBef>
                <a:spcPts val="0"/>
              </a:spcBef>
            </a:pPr>
            <a:r>
              <a:rPr lang="nl-NL" dirty="0">
                <a:solidFill>
                  <a:srgbClr val="0B6551"/>
                </a:solidFill>
                <a:latin typeface="Attendi Alaska"/>
              </a:rPr>
              <a:t>	3. Spraakgestuurd rapporteren</a:t>
            </a:r>
          </a:p>
          <a:p>
            <a:pPr>
              <a:lnSpc>
                <a:spcPct val="150000"/>
              </a:lnSpc>
              <a:spcBef>
                <a:spcPts val="0"/>
              </a:spcBef>
            </a:pPr>
            <a:r>
              <a:rPr lang="nl-NL" dirty="0">
                <a:solidFill>
                  <a:srgbClr val="0B6551"/>
                </a:solidFill>
                <a:latin typeface="Attendi Alaska"/>
              </a:rPr>
              <a:t>	4. Schrijfhulp </a:t>
            </a:r>
            <a:endParaRPr lang="nl-NL" dirty="0">
              <a:solidFill>
                <a:srgbClr val="0B6551"/>
              </a:solidFill>
              <a:latin typeface="Attendi Alaska Medium" pitchFamily="2" charset="77"/>
            </a:endParaRPr>
          </a:p>
          <a:p>
            <a:pPr marL="571500" indent="-571500">
              <a:lnSpc>
                <a:spcPct val="150000"/>
              </a:lnSpc>
              <a:spcBef>
                <a:spcPts val="0"/>
              </a:spcBef>
              <a:buFont typeface="Arial"/>
              <a:buChar char="•"/>
            </a:pPr>
            <a:r>
              <a:rPr lang="nl-NL" dirty="0">
                <a:solidFill>
                  <a:srgbClr val="0B6551"/>
                </a:solidFill>
                <a:latin typeface="Attendi Alaska Medium" pitchFamily="2" charset="77"/>
              </a:rPr>
              <a:t>Controle uitkomst</a:t>
            </a:r>
          </a:p>
          <a:p>
            <a:pPr marL="571500" indent="-571500">
              <a:lnSpc>
                <a:spcPct val="150000"/>
              </a:lnSpc>
              <a:spcBef>
                <a:spcPts val="0"/>
              </a:spcBef>
              <a:buFont typeface="Arial"/>
              <a:buChar char="•"/>
            </a:pPr>
            <a:r>
              <a:rPr lang="nl-NL" dirty="0">
                <a:solidFill>
                  <a:srgbClr val="0B6551"/>
                </a:solidFill>
                <a:latin typeface="Attendi Alaska Medium" pitchFamily="2" charset="77"/>
              </a:rPr>
              <a:t>Feedback </a:t>
            </a:r>
          </a:p>
          <a:p>
            <a:pPr marL="571500" indent="-571500">
              <a:lnSpc>
                <a:spcPct val="150000"/>
              </a:lnSpc>
              <a:spcBef>
                <a:spcPts val="0"/>
              </a:spcBef>
              <a:buFont typeface="Arial"/>
              <a:buChar char="•"/>
            </a:pPr>
            <a:r>
              <a:rPr lang="nl-NL" dirty="0">
                <a:solidFill>
                  <a:srgbClr val="0B6551"/>
                </a:solidFill>
                <a:latin typeface="Attendi Alaska Medium" pitchFamily="2" charset="77"/>
              </a:rPr>
              <a:t>Spraakgestuurd rapporteren met de cliënt</a:t>
            </a:r>
          </a:p>
          <a:p>
            <a:pPr marL="571500" indent="-571500">
              <a:lnSpc>
                <a:spcPct val="150000"/>
              </a:lnSpc>
              <a:spcBef>
                <a:spcPts val="0"/>
              </a:spcBef>
              <a:buFont typeface="Arial"/>
              <a:buChar char="•"/>
            </a:pPr>
            <a:r>
              <a:rPr lang="nl-NL" dirty="0">
                <a:solidFill>
                  <a:srgbClr val="0B6551"/>
                </a:solidFill>
                <a:latin typeface="Attendi Alaska Medium" pitchFamily="2" charset="77"/>
              </a:rPr>
              <a:t>Wat kan het je team opleveren?</a:t>
            </a:r>
          </a:p>
          <a:p>
            <a:pPr marL="571500" indent="-571500">
              <a:lnSpc>
                <a:spcPct val="150000"/>
              </a:lnSpc>
              <a:spcBef>
                <a:spcPts val="0"/>
              </a:spcBef>
              <a:buFont typeface="Arial"/>
              <a:buChar char="•"/>
            </a:pPr>
            <a:r>
              <a:rPr lang="nl-NL" dirty="0">
                <a:solidFill>
                  <a:srgbClr val="0B6551"/>
                </a:solidFill>
                <a:latin typeface="Attendi Alaska Medium" pitchFamily="2" charset="77"/>
              </a:rPr>
              <a:t>Rol van Super User </a:t>
            </a:r>
          </a:p>
          <a:p>
            <a:pPr marL="571500" indent="-571500">
              <a:lnSpc>
                <a:spcPct val="150000"/>
              </a:lnSpc>
              <a:spcBef>
                <a:spcPts val="0"/>
              </a:spcBef>
              <a:buFont typeface="Arial"/>
              <a:buChar char="•"/>
            </a:pPr>
            <a:r>
              <a:rPr lang="nl-NL" dirty="0">
                <a:solidFill>
                  <a:srgbClr val="0B6551"/>
                </a:solidFill>
                <a:latin typeface="Attendi Alaska Medium" pitchFamily="2" charset="77"/>
              </a:rPr>
              <a:t>Vragen</a:t>
            </a:r>
          </a:p>
        </p:txBody>
      </p:sp>
      <p:pic>
        <p:nvPicPr>
          <p:cNvPr id="5" name="Afbeelding 4">
            <a:extLst>
              <a:ext uri="{FF2B5EF4-FFF2-40B4-BE49-F238E27FC236}">
                <a16:creationId xmlns:a16="http://schemas.microsoft.com/office/drawing/2014/main" id="{B1748382-8AD9-394F-8C80-3890E3B943F2}"/>
              </a:ext>
            </a:extLst>
          </p:cNvPr>
          <p:cNvPicPr>
            <a:picLocks noChangeAspect="1"/>
          </p:cNvPicPr>
          <p:nvPr/>
        </p:nvPicPr>
        <p:blipFill>
          <a:blip r:embed="rId5"/>
          <a:stretch>
            <a:fillRect/>
          </a:stretch>
        </p:blipFill>
        <p:spPr>
          <a:xfrm>
            <a:off x="10553673" y="5275385"/>
            <a:ext cx="10080375" cy="8440615"/>
          </a:xfrm>
          <a:prstGeom prst="rect">
            <a:avLst/>
          </a:prstGeom>
        </p:spPr>
      </p:pic>
    </p:spTree>
    <p:extLst>
      <p:ext uri="{BB962C8B-B14F-4D97-AF65-F5344CB8AC3E}">
        <p14:creationId xmlns:p14="http://schemas.microsoft.com/office/powerpoint/2010/main" val="3044597966"/>
      </p:ext>
    </p:extLst>
  </p:cSld>
  <p:clrMapOvr>
    <a:overrideClrMapping bg1="lt1" tx1="dk1" bg2="lt2" tx2="dk2" accent1="accent1" accent2="accent2" accent3="accent3" accent4="accent4" accent5="accent5" accent6="accent6" hlink="hlink" folHlink="folHlink"/>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4D0C9"/>
        </a:solidFill>
        <a:effectLst/>
      </p:bgPr>
    </p:bg>
    <p:spTree>
      <p:nvGrpSpPr>
        <p:cNvPr id="1" name="">
          <a:extLst>
            <a:ext uri="{FF2B5EF4-FFF2-40B4-BE49-F238E27FC236}">
              <a16:creationId xmlns:a16="http://schemas.microsoft.com/office/drawing/2014/main" id="{5880F3B2-7A3E-7B15-F5A4-CBA0FBCE0FFB}"/>
            </a:ext>
          </a:extLst>
        </p:cNvPr>
        <p:cNvGrpSpPr/>
        <p:nvPr/>
      </p:nvGrpSpPr>
      <p:grpSpPr>
        <a:xfrm>
          <a:off x="0" y="0"/>
          <a:ext cx="0" cy="0"/>
          <a:chOff x="0" y="0"/>
          <a:chExt cx="0" cy="0"/>
        </a:xfrm>
      </p:grpSpPr>
      <p:sp>
        <p:nvSpPr>
          <p:cNvPr id="182" name="TextBox 4">
            <a:extLst>
              <a:ext uri="{FF2B5EF4-FFF2-40B4-BE49-F238E27FC236}">
                <a16:creationId xmlns:a16="http://schemas.microsoft.com/office/drawing/2014/main" id="{800B5265-D5D4-F4BF-A8E1-BF293F9C76F6}"/>
              </a:ext>
            </a:extLst>
          </p:cNvPr>
          <p:cNvSpPr txBox="1"/>
          <p:nvPr/>
        </p:nvSpPr>
        <p:spPr>
          <a:xfrm>
            <a:off x="812800" y="11737340"/>
            <a:ext cx="13633525" cy="1661417"/>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21920" tIns="121920" rIns="121920" bIns="121920">
            <a:spAutoFit/>
          </a:bodyPr>
          <a:lstStyle/>
          <a:p>
            <a:pPr>
              <a:lnSpc>
                <a:spcPct val="120000"/>
              </a:lnSpc>
              <a:defRPr sz="4000" spc="-79">
                <a:solidFill>
                  <a:srgbClr val="FFFFFF"/>
                </a:solidFill>
              </a:defRPr>
            </a:pPr>
            <a:r>
              <a:rPr lang="nl-NL">
                <a:latin typeface="Attendi Alaska" pitchFamily="2" charset="77"/>
              </a:rPr>
              <a:t> </a:t>
            </a:r>
            <a:br>
              <a:rPr>
                <a:latin typeface="Attendi Alaska" pitchFamily="2" charset="77"/>
              </a:rPr>
            </a:br>
            <a:endParaRPr>
              <a:latin typeface="Attendi Alaska" pitchFamily="2" charset="77"/>
            </a:endParaRPr>
          </a:p>
        </p:txBody>
      </p:sp>
      <p:sp>
        <p:nvSpPr>
          <p:cNvPr id="183" name="TextBox 4">
            <a:extLst>
              <a:ext uri="{FF2B5EF4-FFF2-40B4-BE49-F238E27FC236}">
                <a16:creationId xmlns:a16="http://schemas.microsoft.com/office/drawing/2014/main" id="{695BFB5A-903A-4061-83DE-6DCD19896177}"/>
              </a:ext>
            </a:extLst>
          </p:cNvPr>
          <p:cNvSpPr txBox="1"/>
          <p:nvPr/>
        </p:nvSpPr>
        <p:spPr>
          <a:xfrm>
            <a:off x="812800" y="12472669"/>
            <a:ext cx="13633525" cy="548641"/>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21920" tIns="121920" rIns="121920" bIns="121920">
            <a:spAutoFit/>
          </a:bodyPr>
          <a:lstStyle>
            <a:lvl1pPr>
              <a:defRPr sz="2000" spc="0">
                <a:solidFill>
                  <a:srgbClr val="FFFFFF"/>
                </a:solidFill>
              </a:defRPr>
            </a:lvl1pPr>
          </a:lstStyle>
          <a:p>
            <a:endParaRPr>
              <a:latin typeface="Attendi Alaska" pitchFamily="2" charset="77"/>
            </a:endParaRPr>
          </a:p>
        </p:txBody>
      </p:sp>
      <p:sp>
        <p:nvSpPr>
          <p:cNvPr id="185" name="TextBox 4">
            <a:extLst>
              <a:ext uri="{FF2B5EF4-FFF2-40B4-BE49-F238E27FC236}">
                <a16:creationId xmlns:a16="http://schemas.microsoft.com/office/drawing/2014/main" id="{6BEB4683-F8F6-4396-755E-7CB2DA12A9F1}"/>
              </a:ext>
            </a:extLst>
          </p:cNvPr>
          <p:cNvSpPr txBox="1"/>
          <p:nvPr/>
        </p:nvSpPr>
        <p:spPr>
          <a:xfrm>
            <a:off x="1915240" y="5137913"/>
            <a:ext cx="14160022" cy="1468544"/>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21920" tIns="121920" rIns="121920" bIns="121920" anchor="t">
            <a:spAutoFit/>
          </a:bodyPr>
          <a:lstStyle>
            <a:lvl1pPr>
              <a:lnSpc>
                <a:spcPct val="80000"/>
              </a:lnSpc>
              <a:defRPr sz="10400" spc="-312">
                <a:solidFill>
                  <a:srgbClr val="FF8FF0"/>
                </a:solidFill>
              </a:defRPr>
            </a:lvl1pPr>
          </a:lstStyle>
          <a:p>
            <a:endParaRPr lang="nl-NL" sz="9650" spc="-150">
              <a:solidFill>
                <a:srgbClr val="0B6551"/>
              </a:solidFill>
            </a:endParaRPr>
          </a:p>
        </p:txBody>
      </p:sp>
      <p:pic>
        <p:nvPicPr>
          <p:cNvPr id="6" name="Graphic 5">
            <a:extLst>
              <a:ext uri="{FF2B5EF4-FFF2-40B4-BE49-F238E27FC236}">
                <a16:creationId xmlns:a16="http://schemas.microsoft.com/office/drawing/2014/main" id="{64A8F8FB-FDCF-876F-C5E6-D4661F987E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800" y="826168"/>
            <a:ext cx="4251569" cy="661355"/>
          </a:xfrm>
          <a:prstGeom prst="rect">
            <a:avLst/>
          </a:prstGeom>
        </p:spPr>
      </p:pic>
      <p:pic>
        <p:nvPicPr>
          <p:cNvPr id="7" name="Afbeelding 6">
            <a:extLst>
              <a:ext uri="{FF2B5EF4-FFF2-40B4-BE49-F238E27FC236}">
                <a16:creationId xmlns:a16="http://schemas.microsoft.com/office/drawing/2014/main" id="{E8D7D07D-2221-60DB-DB18-3BEF62EE5817}"/>
              </a:ext>
            </a:extLst>
          </p:cNvPr>
          <p:cNvPicPr>
            <a:picLocks noChangeAspect="1"/>
          </p:cNvPicPr>
          <p:nvPr/>
        </p:nvPicPr>
        <p:blipFill>
          <a:blip r:embed="rId5"/>
          <a:stretch>
            <a:fillRect/>
          </a:stretch>
        </p:blipFill>
        <p:spPr>
          <a:xfrm>
            <a:off x="11732854" y="3582954"/>
            <a:ext cx="12101594" cy="10133045"/>
          </a:xfrm>
          <a:prstGeom prst="rect">
            <a:avLst/>
          </a:prstGeom>
        </p:spPr>
      </p:pic>
      <p:sp>
        <p:nvSpPr>
          <p:cNvPr id="4" name="Tekstvak 3">
            <a:extLst>
              <a:ext uri="{FF2B5EF4-FFF2-40B4-BE49-F238E27FC236}">
                <a16:creationId xmlns:a16="http://schemas.microsoft.com/office/drawing/2014/main" id="{311E8D30-A313-56F8-35EE-AFCFE9568649}"/>
              </a:ext>
            </a:extLst>
          </p:cNvPr>
          <p:cNvSpPr txBox="1"/>
          <p:nvPr/>
        </p:nvSpPr>
        <p:spPr>
          <a:xfrm>
            <a:off x="1732504" y="3689347"/>
            <a:ext cx="12192000" cy="15696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l-NL" sz="9600" spc="-150">
                <a:solidFill>
                  <a:schemeClr val="bg1"/>
                </a:solidFill>
                <a:latin typeface="Attendi Alaska Medium"/>
              </a:rPr>
              <a:t>Bedankt en succes!</a:t>
            </a:r>
            <a:endParaRPr lang="nl-NL" sz="9600" spc="-150">
              <a:solidFill>
                <a:schemeClr val="bg1"/>
              </a:solidFill>
            </a:endParaRPr>
          </a:p>
        </p:txBody>
      </p:sp>
      <p:sp>
        <p:nvSpPr>
          <p:cNvPr id="11" name="TextBox 7">
            <a:extLst>
              <a:ext uri="{FF2B5EF4-FFF2-40B4-BE49-F238E27FC236}">
                <a16:creationId xmlns:a16="http://schemas.microsoft.com/office/drawing/2014/main" id="{A0D5D90B-7785-2AC3-B9EA-511B0065220C}"/>
              </a:ext>
            </a:extLst>
          </p:cNvPr>
          <p:cNvSpPr txBox="1"/>
          <p:nvPr/>
        </p:nvSpPr>
        <p:spPr>
          <a:xfrm>
            <a:off x="1915240" y="5456686"/>
            <a:ext cx="9971960" cy="923330"/>
          </a:xfrm>
          <a:prstGeom prst="rect">
            <a:avLst/>
          </a:prstGeom>
          <a:noFill/>
        </p:spPr>
        <p:txBody>
          <a:bodyPr wrap="square" rtlCol="0">
            <a:spAutoFit/>
          </a:bodyPr>
          <a:lstStyle/>
          <a:p>
            <a:r>
              <a:rPr lang="nl-NL" sz="5400">
                <a:solidFill>
                  <a:srgbClr val="0B6551"/>
                </a:solidFill>
                <a:latin typeface="Attendi Alaska Medium" pitchFamily="2" charset="77"/>
              </a:rPr>
              <a:t>Feedback of vragen? </a:t>
            </a:r>
            <a:endParaRPr lang="en-NL" sz="5400">
              <a:solidFill>
                <a:srgbClr val="0B6551"/>
              </a:solidFill>
              <a:latin typeface="Attendi Alaska Medium" pitchFamily="2" charset="77"/>
            </a:endParaRPr>
          </a:p>
        </p:txBody>
      </p:sp>
      <p:sp>
        <p:nvSpPr>
          <p:cNvPr id="12" name="TextBox 5">
            <a:extLst>
              <a:ext uri="{FF2B5EF4-FFF2-40B4-BE49-F238E27FC236}">
                <a16:creationId xmlns:a16="http://schemas.microsoft.com/office/drawing/2014/main" id="{97608D15-56CA-EE23-5D34-D2398D05F50C}"/>
              </a:ext>
            </a:extLst>
          </p:cNvPr>
          <p:cNvSpPr txBox="1"/>
          <p:nvPr/>
        </p:nvSpPr>
        <p:spPr>
          <a:xfrm>
            <a:off x="1915240" y="7133255"/>
            <a:ext cx="11699160" cy="2062103"/>
          </a:xfrm>
          <a:prstGeom prst="rect">
            <a:avLst/>
          </a:prstGeom>
          <a:noFill/>
        </p:spPr>
        <p:txBody>
          <a:bodyPr wrap="square" rtlCol="0">
            <a:spAutoFit/>
          </a:bodyPr>
          <a:lstStyle/>
          <a:p>
            <a:pPr marL="0" lvl="0" indent="0" algn="l" rtl="0">
              <a:lnSpc>
                <a:spcPct val="150000"/>
              </a:lnSpc>
              <a:spcBef>
                <a:spcPts val="0"/>
              </a:spcBef>
              <a:spcAft>
                <a:spcPts val="0"/>
              </a:spcAft>
              <a:buNone/>
            </a:pPr>
            <a:r>
              <a:rPr lang="nl-NL" sz="3200" dirty="0">
                <a:solidFill>
                  <a:srgbClr val="0B6551"/>
                </a:solidFill>
                <a:latin typeface="Attendi Alaska" pitchFamily="2" charset="77"/>
                <a:ea typeface="Montserrat"/>
                <a:cs typeface="Montserrat"/>
                <a:sym typeface="Montserrat"/>
              </a:rPr>
              <a:t>Neem contact op via:</a:t>
            </a:r>
          </a:p>
          <a:p>
            <a:pPr marL="0" lvl="0" indent="0" algn="l" rtl="0">
              <a:spcBef>
                <a:spcPts val="0"/>
              </a:spcBef>
              <a:spcAft>
                <a:spcPts val="0"/>
              </a:spcAft>
              <a:buNone/>
            </a:pPr>
            <a:endParaRPr lang="nl-NL" sz="3200" dirty="0">
              <a:solidFill>
                <a:srgbClr val="0B6551"/>
              </a:solidFill>
              <a:latin typeface="Attendi Alaska" pitchFamily="2" charset="77"/>
              <a:ea typeface="Montserrat"/>
              <a:cs typeface="Montserrat"/>
              <a:sym typeface="Montserrat"/>
            </a:endParaRPr>
          </a:p>
          <a:p>
            <a:pPr marL="0" lvl="0" indent="0" algn="l" rtl="0">
              <a:spcBef>
                <a:spcPts val="0"/>
              </a:spcBef>
              <a:spcAft>
                <a:spcPts val="0"/>
              </a:spcAft>
              <a:buNone/>
            </a:pPr>
            <a:endParaRPr lang="nl-NL" sz="2400" dirty="0">
              <a:solidFill>
                <a:srgbClr val="0B6551"/>
              </a:solidFill>
              <a:latin typeface="Attendi Alaska Medium" pitchFamily="2" charset="77"/>
              <a:ea typeface="Montserrat"/>
              <a:cs typeface="Montserrat"/>
              <a:sym typeface="Montserrat"/>
            </a:endParaRPr>
          </a:p>
          <a:p>
            <a:pPr marL="0" lvl="0" indent="0" algn="l" rtl="0">
              <a:spcBef>
                <a:spcPts val="0"/>
              </a:spcBef>
              <a:spcAft>
                <a:spcPts val="0"/>
              </a:spcAft>
              <a:buNone/>
            </a:pPr>
            <a:endParaRPr lang="nl-NL" sz="2400" dirty="0">
              <a:solidFill>
                <a:srgbClr val="0B6551"/>
              </a:solidFill>
              <a:latin typeface="Attendi Alaska Medium" pitchFamily="2" charset="77"/>
              <a:ea typeface="Montserrat"/>
              <a:cs typeface="Montserrat"/>
              <a:sym typeface="Montserrat"/>
            </a:endParaRPr>
          </a:p>
        </p:txBody>
      </p:sp>
    </p:spTree>
    <p:extLst>
      <p:ext uri="{BB962C8B-B14F-4D97-AF65-F5344CB8AC3E}">
        <p14:creationId xmlns:p14="http://schemas.microsoft.com/office/powerpoint/2010/main" val="174956892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E7F1"/>
        </a:solidFill>
        <a:effectLst/>
      </p:bgPr>
    </p:bg>
    <p:spTree>
      <p:nvGrpSpPr>
        <p:cNvPr id="1" name="">
          <a:extLst>
            <a:ext uri="{FF2B5EF4-FFF2-40B4-BE49-F238E27FC236}">
              <a16:creationId xmlns:a16="http://schemas.microsoft.com/office/drawing/2014/main" id="{0F8067F0-C2F4-8CC3-5832-8A4EB74BCBE1}"/>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52F14A01-C810-2AE3-874B-CD91C2FD73F4}"/>
              </a:ext>
            </a:extLst>
          </p:cNvPr>
          <p:cNvSpPr txBox="1"/>
          <p:nvPr/>
        </p:nvSpPr>
        <p:spPr>
          <a:xfrm>
            <a:off x="5135881" y="1262291"/>
            <a:ext cx="14112240" cy="110799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nSpc>
                <a:spcPct val="90000"/>
              </a:lnSpc>
              <a:defRPr sz="10400" spc="-312">
                <a:solidFill>
                  <a:srgbClr val="2D6452"/>
                </a:solidFill>
              </a:defRPr>
            </a:lvl1pPr>
          </a:lstStyle>
          <a:p>
            <a:pPr algn="ctr"/>
            <a:endParaRPr lang="nl-NL" sz="8000" spc="-150" dirty="0">
              <a:latin typeface="Attendi Alaska" pitchFamily="2" charset="77"/>
            </a:endParaRPr>
          </a:p>
        </p:txBody>
      </p:sp>
      <p:sp>
        <p:nvSpPr>
          <p:cNvPr id="9" name="Tekstvak 8">
            <a:extLst>
              <a:ext uri="{FF2B5EF4-FFF2-40B4-BE49-F238E27FC236}">
                <a16:creationId xmlns:a16="http://schemas.microsoft.com/office/drawing/2014/main" id="{A55A942C-AF10-C3F3-A9A7-BE48E29A394F}"/>
              </a:ext>
            </a:extLst>
          </p:cNvPr>
          <p:cNvSpPr txBox="1"/>
          <p:nvPr/>
        </p:nvSpPr>
        <p:spPr>
          <a:xfrm>
            <a:off x="5135880" y="1262291"/>
            <a:ext cx="14112240" cy="70788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nl-NL" sz="4000" dirty="0">
                <a:solidFill>
                  <a:srgbClr val="4D81A3"/>
                </a:solidFill>
                <a:latin typeface="Attendi Alaska Medium" pitchFamily="2" charset="77"/>
              </a:rPr>
              <a:t>Attendi App - Demonstratie</a:t>
            </a:r>
          </a:p>
        </p:txBody>
      </p:sp>
      <p:pic>
        <p:nvPicPr>
          <p:cNvPr id="4" name="Afbeelding 3" descr="Afbeelding met tekst, schermopname, computer, software&#10;&#10;Door AI gegenereerde inhoud is mogelijk onjuist.">
            <a:extLst>
              <a:ext uri="{FF2B5EF4-FFF2-40B4-BE49-F238E27FC236}">
                <a16:creationId xmlns:a16="http://schemas.microsoft.com/office/drawing/2014/main" id="{868A5B83-8867-A7AB-B529-824309505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881" y="2700005"/>
            <a:ext cx="14112239" cy="9555515"/>
          </a:xfrm>
          <a:prstGeom prst="rect">
            <a:avLst/>
          </a:prstGeom>
        </p:spPr>
      </p:pic>
    </p:spTree>
    <p:extLst>
      <p:ext uri="{BB962C8B-B14F-4D97-AF65-F5344CB8AC3E}">
        <p14:creationId xmlns:p14="http://schemas.microsoft.com/office/powerpoint/2010/main" val="3121359605"/>
      </p:ext>
    </p:extLst>
  </p:cSld>
  <p:clrMapOvr>
    <a:overrideClrMapping bg1="lt1" tx1="dk1" bg2="lt2" tx2="dk2" accent1="accent1" accent2="accent2" accent3="accent3" accent4="accent4" accent5="accent5" accent6="accent6" hlink="hlink" folHlink="folHlink"/>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E7F1"/>
        </a:solidFill>
        <a:effectLst/>
      </p:bgPr>
    </p:bg>
    <p:spTree>
      <p:nvGrpSpPr>
        <p:cNvPr id="1" name="">
          <a:extLst>
            <a:ext uri="{FF2B5EF4-FFF2-40B4-BE49-F238E27FC236}">
              <a16:creationId xmlns:a16="http://schemas.microsoft.com/office/drawing/2014/main" id="{BCB94823-9ECC-C0C2-4896-D32045E41126}"/>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1B75CA03-5EDB-8C4A-5B2E-68611778F5E1}"/>
              </a:ext>
            </a:extLst>
          </p:cNvPr>
          <p:cNvSpPr txBox="1"/>
          <p:nvPr/>
        </p:nvSpPr>
        <p:spPr>
          <a:xfrm>
            <a:off x="5624147" y="1282611"/>
            <a:ext cx="14323318" cy="239757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nSpc>
                <a:spcPct val="90000"/>
              </a:lnSpc>
              <a:defRPr sz="10400" spc="-312">
                <a:solidFill>
                  <a:srgbClr val="2D6452"/>
                </a:solidFill>
              </a:defRPr>
            </a:lvl1pPr>
          </a:lstStyle>
          <a:p>
            <a:pPr algn="ctr"/>
            <a:endParaRPr lang="nl-NL" sz="5400" b="1" spc="-150" dirty="0">
              <a:latin typeface="Attendi Alaska" pitchFamily="2" charset="77"/>
            </a:endParaRPr>
          </a:p>
          <a:p>
            <a:pPr algn="ctr"/>
            <a:r>
              <a:rPr lang="nl-NL" sz="5400" b="1" spc="-150" dirty="0">
                <a:solidFill>
                  <a:srgbClr val="672946"/>
                </a:solidFill>
                <a:latin typeface="Attendi Alaska" pitchFamily="2" charset="77"/>
              </a:rPr>
              <a:t>Hoe neem je een gesprek op?</a:t>
            </a:r>
          </a:p>
          <a:p>
            <a:pPr algn="ctr"/>
            <a:endParaRPr lang="nl-NL" sz="5400" b="1" spc="-150" dirty="0">
              <a:latin typeface="Attendi Alaska" pitchFamily="2" charset="77"/>
            </a:endParaRPr>
          </a:p>
        </p:txBody>
      </p:sp>
      <p:sp>
        <p:nvSpPr>
          <p:cNvPr id="9" name="Tekstvak 8">
            <a:extLst>
              <a:ext uri="{FF2B5EF4-FFF2-40B4-BE49-F238E27FC236}">
                <a16:creationId xmlns:a16="http://schemas.microsoft.com/office/drawing/2014/main" id="{2133876F-CD8D-D381-B631-AE77AA221D89}"/>
              </a:ext>
            </a:extLst>
          </p:cNvPr>
          <p:cNvSpPr txBox="1"/>
          <p:nvPr/>
        </p:nvSpPr>
        <p:spPr>
          <a:xfrm>
            <a:off x="5624147" y="1225788"/>
            <a:ext cx="13135706" cy="70788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nl-NL" sz="4000" dirty="0">
                <a:solidFill>
                  <a:srgbClr val="4D81A3"/>
                </a:solidFill>
                <a:latin typeface="Attendi Alaska Medium" pitchFamily="2" charset="77"/>
              </a:rPr>
              <a:t>Attendi App – Demonstratie </a:t>
            </a:r>
          </a:p>
        </p:txBody>
      </p:sp>
      <p:pic>
        <p:nvPicPr>
          <p:cNvPr id="2" name="Afbeelding 1">
            <a:extLst>
              <a:ext uri="{FF2B5EF4-FFF2-40B4-BE49-F238E27FC236}">
                <a16:creationId xmlns:a16="http://schemas.microsoft.com/office/drawing/2014/main" id="{EA68425F-70D6-5DD8-B2D5-121034510137}"/>
              </a:ext>
            </a:extLst>
          </p:cNvPr>
          <p:cNvPicPr>
            <a:picLocks noChangeAspect="1"/>
          </p:cNvPicPr>
          <p:nvPr/>
        </p:nvPicPr>
        <p:blipFill>
          <a:blip r:embed="rId4"/>
          <a:stretch>
            <a:fillRect/>
          </a:stretch>
        </p:blipFill>
        <p:spPr>
          <a:xfrm>
            <a:off x="6105606" y="3942670"/>
            <a:ext cx="13360400" cy="9023814"/>
          </a:xfrm>
          <a:prstGeom prst="rect">
            <a:avLst/>
          </a:prstGeom>
        </p:spPr>
      </p:pic>
    </p:spTree>
    <p:extLst>
      <p:ext uri="{BB962C8B-B14F-4D97-AF65-F5344CB8AC3E}">
        <p14:creationId xmlns:p14="http://schemas.microsoft.com/office/powerpoint/2010/main" val="228274095"/>
      </p:ext>
    </p:extLst>
  </p:cSld>
  <p:clrMapOvr>
    <a:overrideClrMapping bg1="lt1" tx1="dk1" bg2="lt2" tx2="dk2" accent1="accent1" accent2="accent2" accent3="accent3" accent4="accent4" accent5="accent5" accent6="accent6" hlink="hlink" folHlink="folHlink"/>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E7F1"/>
        </a:solidFill>
        <a:effectLst/>
      </p:bgPr>
    </p:bg>
    <p:spTree>
      <p:nvGrpSpPr>
        <p:cNvPr id="1" name="">
          <a:extLst>
            <a:ext uri="{FF2B5EF4-FFF2-40B4-BE49-F238E27FC236}">
              <a16:creationId xmlns:a16="http://schemas.microsoft.com/office/drawing/2014/main" id="{49AB617F-E345-A4EF-9FB9-699132DA066E}"/>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E7794D88-3783-250D-DFFE-D22A8DE0E2B1}"/>
              </a:ext>
            </a:extLst>
          </p:cNvPr>
          <p:cNvSpPr txBox="1"/>
          <p:nvPr/>
        </p:nvSpPr>
        <p:spPr>
          <a:xfrm>
            <a:off x="5624147" y="1282611"/>
            <a:ext cx="14323318" cy="311777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nSpc>
                <a:spcPct val="90000"/>
              </a:lnSpc>
              <a:defRPr sz="10400" spc="-312">
                <a:solidFill>
                  <a:srgbClr val="2D6452"/>
                </a:solidFill>
              </a:defRPr>
            </a:lvl1pPr>
          </a:lstStyle>
          <a:p>
            <a:pPr algn="ctr"/>
            <a:endParaRPr lang="nl-NL" sz="8000" spc="-150" dirty="0">
              <a:latin typeface="Attendi Alaska" pitchFamily="2" charset="77"/>
            </a:endParaRPr>
          </a:p>
          <a:p>
            <a:pPr algn="ctr"/>
            <a:r>
              <a:rPr lang="nl-NL" sz="5400" b="1" spc="-150" dirty="0">
                <a:solidFill>
                  <a:srgbClr val="672946"/>
                </a:solidFill>
                <a:latin typeface="Attendi Alaska" pitchFamily="2" charset="77"/>
              </a:rPr>
              <a:t>Hoe spreek je een notitie in?</a:t>
            </a:r>
          </a:p>
          <a:p>
            <a:pPr algn="ctr"/>
            <a:endParaRPr lang="nl-NL" sz="8000" spc="-150" dirty="0">
              <a:latin typeface="Attendi Alaska" pitchFamily="2" charset="77"/>
            </a:endParaRPr>
          </a:p>
        </p:txBody>
      </p:sp>
      <p:sp>
        <p:nvSpPr>
          <p:cNvPr id="9" name="Tekstvak 8">
            <a:extLst>
              <a:ext uri="{FF2B5EF4-FFF2-40B4-BE49-F238E27FC236}">
                <a16:creationId xmlns:a16="http://schemas.microsoft.com/office/drawing/2014/main" id="{6BE9BF76-1081-F659-0D6B-6132A791F878}"/>
              </a:ext>
            </a:extLst>
          </p:cNvPr>
          <p:cNvSpPr txBox="1"/>
          <p:nvPr/>
        </p:nvSpPr>
        <p:spPr>
          <a:xfrm>
            <a:off x="5624147" y="1225788"/>
            <a:ext cx="13135706" cy="70788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nl-NL" sz="4000" dirty="0">
                <a:solidFill>
                  <a:srgbClr val="4D81A3"/>
                </a:solidFill>
                <a:latin typeface="Attendi Alaska Medium" pitchFamily="2" charset="77"/>
              </a:rPr>
              <a:t>Attendi App - Demonstratie</a:t>
            </a:r>
          </a:p>
        </p:txBody>
      </p:sp>
      <p:pic>
        <p:nvPicPr>
          <p:cNvPr id="5" name="Afbeelding 4" descr="Afbeelding met schermopname, software, tekst, Computerpictogram&#10;&#10;Automatisch gegenereerde beschrijving">
            <a:extLst>
              <a:ext uri="{FF2B5EF4-FFF2-40B4-BE49-F238E27FC236}">
                <a16:creationId xmlns:a16="http://schemas.microsoft.com/office/drawing/2014/main" id="{B5C15232-1843-94E3-CD81-4B35F850E7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250" y="3926584"/>
            <a:ext cx="13583978" cy="9055985"/>
          </a:xfrm>
          <a:prstGeom prst="rect">
            <a:avLst/>
          </a:prstGeom>
        </p:spPr>
      </p:pic>
    </p:spTree>
    <p:extLst>
      <p:ext uri="{BB962C8B-B14F-4D97-AF65-F5344CB8AC3E}">
        <p14:creationId xmlns:p14="http://schemas.microsoft.com/office/powerpoint/2010/main" val="3965466413"/>
      </p:ext>
    </p:extLst>
  </p:cSld>
  <p:clrMapOvr>
    <a:overrideClrMapping bg1="lt1" tx1="dk1" bg2="lt2" tx2="dk2" accent1="accent1" accent2="accent2" accent3="accent3" accent4="accent4" accent5="accent5" accent6="accent6" hlink="hlink" folHlink="folHlink"/>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E7F1"/>
        </a:solidFill>
        <a:effectLst/>
      </p:bgPr>
    </p:bg>
    <p:spTree>
      <p:nvGrpSpPr>
        <p:cNvPr id="1" name="">
          <a:extLst>
            <a:ext uri="{FF2B5EF4-FFF2-40B4-BE49-F238E27FC236}">
              <a16:creationId xmlns:a16="http://schemas.microsoft.com/office/drawing/2014/main" id="{AA98F1CC-607F-D6AD-6669-85A18D35CCE8}"/>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329E62F3-69FB-C058-E777-30494A14B52A}"/>
              </a:ext>
            </a:extLst>
          </p:cNvPr>
          <p:cNvSpPr txBox="1"/>
          <p:nvPr/>
        </p:nvSpPr>
        <p:spPr>
          <a:xfrm>
            <a:off x="3048000" y="1113506"/>
            <a:ext cx="20198080" cy="190513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nSpc>
                <a:spcPct val="90000"/>
              </a:lnSpc>
              <a:defRPr sz="10400" spc="-312">
                <a:solidFill>
                  <a:srgbClr val="2D6452"/>
                </a:solidFill>
              </a:defRPr>
            </a:lvl1pPr>
          </a:lstStyle>
          <a:p>
            <a:pPr algn="ctr"/>
            <a:endParaRPr lang="nl-NL" sz="6600" spc="-150" dirty="0">
              <a:latin typeface="Attendi Alaska" pitchFamily="2" charset="77"/>
            </a:endParaRPr>
          </a:p>
          <a:p>
            <a:pPr algn="ctr"/>
            <a:endParaRPr lang="nl-NL" sz="6600" spc="-150" dirty="0">
              <a:latin typeface="Attendi Alaska" pitchFamily="2" charset="77"/>
            </a:endParaRPr>
          </a:p>
        </p:txBody>
      </p:sp>
      <p:sp>
        <p:nvSpPr>
          <p:cNvPr id="9" name="Tekstvak 8">
            <a:extLst>
              <a:ext uri="{FF2B5EF4-FFF2-40B4-BE49-F238E27FC236}">
                <a16:creationId xmlns:a16="http://schemas.microsoft.com/office/drawing/2014/main" id="{578785F3-51B0-6E7C-DC13-4992C3ADBE83}"/>
              </a:ext>
            </a:extLst>
          </p:cNvPr>
          <p:cNvSpPr txBox="1"/>
          <p:nvPr/>
        </p:nvSpPr>
        <p:spPr>
          <a:xfrm>
            <a:off x="5624147" y="1083548"/>
            <a:ext cx="13135706" cy="70788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nl-NL" sz="4000" dirty="0">
                <a:solidFill>
                  <a:srgbClr val="4D81A3"/>
                </a:solidFill>
                <a:latin typeface="Attendi Alaska Medium" pitchFamily="2" charset="77"/>
              </a:rPr>
              <a:t>Controle uitkomst</a:t>
            </a:r>
          </a:p>
        </p:txBody>
      </p:sp>
      <p:pic>
        <p:nvPicPr>
          <p:cNvPr id="7" name="Afbeelding 6" descr="Afbeelding met schermopname, tekst&#10;&#10;Door AI gegenereerde inhoud is mogelijk onjuist.">
            <a:extLst>
              <a:ext uri="{FF2B5EF4-FFF2-40B4-BE49-F238E27FC236}">
                <a16:creationId xmlns:a16="http://schemas.microsoft.com/office/drawing/2014/main" id="{DE38EC19-B14F-8424-F10D-5841203C0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7116" y="3048601"/>
            <a:ext cx="14449768" cy="7064976"/>
          </a:xfrm>
          <a:prstGeom prst="rect">
            <a:avLst/>
          </a:prstGeom>
        </p:spPr>
      </p:pic>
      <p:sp>
        <p:nvSpPr>
          <p:cNvPr id="8" name="Tekstvak 7">
            <a:extLst>
              <a:ext uri="{FF2B5EF4-FFF2-40B4-BE49-F238E27FC236}">
                <a16:creationId xmlns:a16="http://schemas.microsoft.com/office/drawing/2014/main" id="{7F217CEA-05D7-4BD1-D0A7-084A0DAB77AA}"/>
              </a:ext>
            </a:extLst>
          </p:cNvPr>
          <p:cNvSpPr txBox="1"/>
          <p:nvPr/>
        </p:nvSpPr>
        <p:spPr>
          <a:xfrm>
            <a:off x="3012244" y="1766425"/>
            <a:ext cx="18359511" cy="109260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600"/>
              </a:spcBef>
              <a:spcAft>
                <a:spcPts val="0"/>
              </a:spcAft>
              <a:buClrTx/>
              <a:buSzTx/>
              <a:buFontTx/>
              <a:buNone/>
              <a:tabLst/>
            </a:pPr>
            <a:r>
              <a:rPr kumimoji="0" lang="nl-NL" sz="5400" u="none" strike="noStrike" cap="none" spc="0" normalizeH="0" baseline="0" dirty="0">
                <a:ln>
                  <a:noFill/>
                </a:ln>
                <a:solidFill>
                  <a:srgbClr val="672946"/>
                </a:solidFill>
                <a:effectLst/>
                <a:uFillTx/>
                <a:latin typeface="Attendi Alaska Medium" pitchFamily="2" charset="77"/>
                <a:sym typeface="Helvetica"/>
              </a:rPr>
              <a:t>Waarom moet ik altijd het eindresultaat controleren?</a:t>
            </a:r>
          </a:p>
        </p:txBody>
      </p:sp>
    </p:spTree>
    <p:extLst>
      <p:ext uri="{BB962C8B-B14F-4D97-AF65-F5344CB8AC3E}">
        <p14:creationId xmlns:p14="http://schemas.microsoft.com/office/powerpoint/2010/main" val="2584245449"/>
      </p:ext>
    </p:extLst>
  </p:cSld>
  <p:clrMapOvr>
    <a:overrideClrMapping bg1="lt1" tx1="dk1" bg2="lt2" tx2="dk2" accent1="accent1" accent2="accent2" accent3="accent3" accent4="accent4" accent5="accent5" accent6="accent6" hlink="hlink" folHlink="folHlink"/>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E7F1"/>
        </a:solidFill>
        <a:effectLst/>
      </p:bgPr>
    </p:bg>
    <p:spTree>
      <p:nvGrpSpPr>
        <p:cNvPr id="1" name="">
          <a:extLst>
            <a:ext uri="{FF2B5EF4-FFF2-40B4-BE49-F238E27FC236}">
              <a16:creationId xmlns:a16="http://schemas.microsoft.com/office/drawing/2014/main" id="{AA98F1CC-607F-D6AD-6669-85A18D35CCE8}"/>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329E62F3-69FB-C058-E777-30494A14B52A}"/>
              </a:ext>
            </a:extLst>
          </p:cNvPr>
          <p:cNvSpPr txBox="1"/>
          <p:nvPr/>
        </p:nvSpPr>
        <p:spPr>
          <a:xfrm>
            <a:off x="3048000" y="1113506"/>
            <a:ext cx="20198080" cy="27299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nSpc>
                <a:spcPct val="90000"/>
              </a:lnSpc>
              <a:defRPr sz="10400" spc="-312">
                <a:solidFill>
                  <a:srgbClr val="2D6452"/>
                </a:solidFill>
              </a:defRPr>
            </a:lvl1pPr>
          </a:lstStyle>
          <a:p>
            <a:pPr algn="ctr"/>
            <a:endParaRPr lang="nl-NL" sz="6600" spc="-150" dirty="0">
              <a:latin typeface="Attendi Alaska" pitchFamily="2" charset="77"/>
            </a:endParaRPr>
          </a:p>
          <a:p>
            <a:pPr algn="ctr"/>
            <a:r>
              <a:rPr lang="nl-NL" sz="5400" spc="0" dirty="0">
                <a:solidFill>
                  <a:srgbClr val="672946"/>
                </a:solidFill>
                <a:latin typeface="Attendi Alaska Medium" pitchFamily="2" charset="77"/>
              </a:rPr>
              <a:t>Hoe geef ik feedback op de kwaliteit van de notitie?</a:t>
            </a:r>
          </a:p>
          <a:p>
            <a:pPr algn="ctr"/>
            <a:endParaRPr lang="nl-NL" sz="6600" spc="-150" dirty="0">
              <a:latin typeface="Attendi Alaska" pitchFamily="2" charset="77"/>
            </a:endParaRPr>
          </a:p>
        </p:txBody>
      </p:sp>
      <p:sp>
        <p:nvSpPr>
          <p:cNvPr id="9" name="Tekstvak 8">
            <a:extLst>
              <a:ext uri="{FF2B5EF4-FFF2-40B4-BE49-F238E27FC236}">
                <a16:creationId xmlns:a16="http://schemas.microsoft.com/office/drawing/2014/main" id="{578785F3-51B0-6E7C-DC13-4992C3ADBE83}"/>
              </a:ext>
            </a:extLst>
          </p:cNvPr>
          <p:cNvSpPr txBox="1"/>
          <p:nvPr/>
        </p:nvSpPr>
        <p:spPr>
          <a:xfrm>
            <a:off x="5624147" y="1083548"/>
            <a:ext cx="13135706" cy="70788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nl-NL" sz="4000" dirty="0">
                <a:solidFill>
                  <a:srgbClr val="4D81A3"/>
                </a:solidFill>
                <a:latin typeface="Attendi Alaska Medium" pitchFamily="2" charset="77"/>
              </a:rPr>
              <a:t>Demonstratie Attendi App</a:t>
            </a:r>
          </a:p>
        </p:txBody>
      </p:sp>
      <p:pic>
        <p:nvPicPr>
          <p:cNvPr id="2" name="Schermopname 2025-04-09 om 16.35.16">
            <a:hlinkClick r:id="" action="ppaction://media"/>
            <a:extLst>
              <a:ext uri="{FF2B5EF4-FFF2-40B4-BE49-F238E27FC236}">
                <a16:creationId xmlns:a16="http://schemas.microsoft.com/office/drawing/2014/main" id="{EDA21592-0CC2-24B9-29F5-FB89A377CC55}"/>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384516" y="3117796"/>
            <a:ext cx="15614967" cy="9996541"/>
          </a:xfrm>
          <a:prstGeom prst="rect">
            <a:avLst/>
          </a:prstGeom>
        </p:spPr>
      </p:pic>
    </p:spTree>
    <p:extLst>
      <p:ext uri="{BB962C8B-B14F-4D97-AF65-F5344CB8AC3E}">
        <p14:creationId xmlns:p14="http://schemas.microsoft.com/office/powerpoint/2010/main" val="4166753290"/>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mute="1">
                <p:cTn id="7" fill="remove"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E7F1"/>
        </a:solidFill>
        <a:effectLst/>
      </p:bgPr>
    </p:bg>
    <p:spTree>
      <p:nvGrpSpPr>
        <p:cNvPr id="1" name="">
          <a:extLst>
            <a:ext uri="{FF2B5EF4-FFF2-40B4-BE49-F238E27FC236}">
              <a16:creationId xmlns:a16="http://schemas.microsoft.com/office/drawing/2014/main" id="{52ABE455-4534-995C-8CDD-1A517246D983}"/>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0B32899A-D904-0DF9-BB4C-82E364B5ED80}"/>
              </a:ext>
            </a:extLst>
          </p:cNvPr>
          <p:cNvSpPr txBox="1"/>
          <p:nvPr/>
        </p:nvSpPr>
        <p:spPr>
          <a:xfrm>
            <a:off x="3048000" y="1113506"/>
            <a:ext cx="20198080" cy="281307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a:lnSpc>
                <a:spcPct val="90000"/>
              </a:lnSpc>
              <a:defRPr sz="10400" spc="-312">
                <a:solidFill>
                  <a:srgbClr val="2D6452"/>
                </a:solidFill>
              </a:defRPr>
            </a:lvl1pPr>
          </a:lstStyle>
          <a:p>
            <a:pPr algn="ctr"/>
            <a:endParaRPr lang="nl-NL" sz="6600" spc="-150">
              <a:latin typeface="Attendi Alaska" pitchFamily="2" charset="77"/>
            </a:endParaRPr>
          </a:p>
          <a:p>
            <a:pPr algn="ctr"/>
            <a:r>
              <a:rPr lang="nl-NL" sz="5400" spc="0">
                <a:solidFill>
                  <a:srgbClr val="672946"/>
                </a:solidFill>
                <a:latin typeface="Attendi Alaska Medium" pitchFamily="2" charset="77"/>
              </a:rPr>
              <a:t>Hoe geef ik feedback op de gebruikservaring van de app?</a:t>
            </a:r>
          </a:p>
          <a:p>
            <a:pPr algn="ctr"/>
            <a:endParaRPr lang="nl-NL" sz="6600" spc="-150">
              <a:latin typeface="Attendi Alaska" pitchFamily="2" charset="77"/>
            </a:endParaRPr>
          </a:p>
        </p:txBody>
      </p:sp>
      <p:sp>
        <p:nvSpPr>
          <p:cNvPr id="9" name="Tekstvak 8">
            <a:extLst>
              <a:ext uri="{FF2B5EF4-FFF2-40B4-BE49-F238E27FC236}">
                <a16:creationId xmlns:a16="http://schemas.microsoft.com/office/drawing/2014/main" id="{15A9A8F5-C340-FF77-4689-0766B626017C}"/>
              </a:ext>
            </a:extLst>
          </p:cNvPr>
          <p:cNvSpPr txBox="1"/>
          <p:nvPr/>
        </p:nvSpPr>
        <p:spPr>
          <a:xfrm>
            <a:off x="5624147" y="1083548"/>
            <a:ext cx="13135706" cy="70788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nl-NL" sz="4000" dirty="0">
                <a:solidFill>
                  <a:srgbClr val="4D81A3"/>
                </a:solidFill>
                <a:latin typeface="Attendi Alaska Medium" pitchFamily="2" charset="77"/>
              </a:rPr>
              <a:t>Demonstratie </a:t>
            </a:r>
            <a:r>
              <a:rPr lang="nl-NL" sz="4000" dirty="0" err="1">
                <a:solidFill>
                  <a:srgbClr val="4D81A3"/>
                </a:solidFill>
                <a:latin typeface="Attendi Alaska Medium" pitchFamily="2" charset="77"/>
              </a:rPr>
              <a:t>Attendi</a:t>
            </a:r>
            <a:r>
              <a:rPr lang="nl-NL" sz="4000" dirty="0">
                <a:solidFill>
                  <a:srgbClr val="4D81A3"/>
                </a:solidFill>
                <a:latin typeface="Attendi Alaska Medium" pitchFamily="2" charset="77"/>
              </a:rPr>
              <a:t> App</a:t>
            </a:r>
          </a:p>
        </p:txBody>
      </p:sp>
      <p:pic>
        <p:nvPicPr>
          <p:cNvPr id="2" name="Feedbackflow">
            <a:hlinkClick r:id="" action="ppaction://media"/>
            <a:extLst>
              <a:ext uri="{FF2B5EF4-FFF2-40B4-BE49-F238E27FC236}">
                <a16:creationId xmlns:a16="http://schemas.microsoft.com/office/drawing/2014/main" id="{FFDFE6AB-14C6-2F30-470A-FEDB88C35E3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535329" y="3129866"/>
            <a:ext cx="15313342" cy="10187671"/>
          </a:xfrm>
          <a:prstGeom prst="rect">
            <a:avLst/>
          </a:prstGeom>
        </p:spPr>
      </p:pic>
    </p:spTree>
    <p:extLst>
      <p:ext uri="{BB962C8B-B14F-4D97-AF65-F5344CB8AC3E}">
        <p14:creationId xmlns:p14="http://schemas.microsoft.com/office/powerpoint/2010/main" val="1378737503"/>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remove"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E7F1"/>
        </a:solidFill>
        <a:effectLst/>
      </p:bgPr>
    </p:bg>
    <p:spTree>
      <p:nvGrpSpPr>
        <p:cNvPr id="1" name="">
          <a:extLst>
            <a:ext uri="{FF2B5EF4-FFF2-40B4-BE49-F238E27FC236}">
              <a16:creationId xmlns:a16="http://schemas.microsoft.com/office/drawing/2014/main" id="{796F9DC7-A18E-A921-34D5-C6A2633AB020}"/>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9742138F-E52A-C709-3984-CD2220E68A04}"/>
              </a:ext>
            </a:extLst>
          </p:cNvPr>
          <p:cNvSpPr txBox="1"/>
          <p:nvPr/>
        </p:nvSpPr>
        <p:spPr>
          <a:xfrm>
            <a:off x="2092960" y="1113506"/>
            <a:ext cx="20198080" cy="28130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t">
            <a:spAutoFit/>
          </a:bodyPr>
          <a:lstStyle>
            <a:lvl1pPr>
              <a:lnSpc>
                <a:spcPct val="90000"/>
              </a:lnSpc>
              <a:defRPr sz="10400" spc="-312">
                <a:solidFill>
                  <a:srgbClr val="2D6452"/>
                </a:solidFill>
              </a:defRPr>
            </a:lvl1pPr>
          </a:lstStyle>
          <a:p>
            <a:pPr algn="ctr"/>
            <a:endParaRPr lang="nl-NL" sz="6600" spc="-150">
              <a:latin typeface="Attendi Alaska" pitchFamily="2" charset="77"/>
            </a:endParaRPr>
          </a:p>
          <a:p>
            <a:pPr algn="ctr"/>
            <a:r>
              <a:rPr lang="nl-NL" sz="5400" spc="0">
                <a:solidFill>
                  <a:srgbClr val="672946"/>
                </a:solidFill>
                <a:latin typeface="Attendi Alaska Medium" pitchFamily="2" charset="77"/>
              </a:rPr>
              <a:t>Hoe vermeld ik een probleem?</a:t>
            </a:r>
          </a:p>
          <a:p>
            <a:pPr algn="ctr"/>
            <a:endParaRPr lang="nl-NL" sz="6600" spc="-150">
              <a:latin typeface="Attendi Alaska" pitchFamily="2" charset="77"/>
            </a:endParaRPr>
          </a:p>
        </p:txBody>
      </p:sp>
      <p:sp>
        <p:nvSpPr>
          <p:cNvPr id="9" name="Tekstvak 8">
            <a:extLst>
              <a:ext uri="{FF2B5EF4-FFF2-40B4-BE49-F238E27FC236}">
                <a16:creationId xmlns:a16="http://schemas.microsoft.com/office/drawing/2014/main" id="{575D4A68-1D0A-701F-63FE-3AF91849AC3E}"/>
              </a:ext>
            </a:extLst>
          </p:cNvPr>
          <p:cNvSpPr txBox="1"/>
          <p:nvPr/>
        </p:nvSpPr>
        <p:spPr>
          <a:xfrm>
            <a:off x="5624147" y="1083548"/>
            <a:ext cx="13135706" cy="70788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nl-NL" sz="4000" dirty="0">
                <a:solidFill>
                  <a:srgbClr val="4D81A3"/>
                </a:solidFill>
                <a:latin typeface="Attendi Alaska Medium" pitchFamily="2" charset="77"/>
              </a:rPr>
              <a:t>Demonstratie </a:t>
            </a:r>
            <a:r>
              <a:rPr lang="nl-NL" sz="4000" dirty="0" err="1">
                <a:solidFill>
                  <a:srgbClr val="4D81A3"/>
                </a:solidFill>
                <a:latin typeface="Attendi Alaska Medium" pitchFamily="2" charset="77"/>
              </a:rPr>
              <a:t>Attendi</a:t>
            </a:r>
            <a:r>
              <a:rPr lang="nl-NL" sz="4000" dirty="0">
                <a:solidFill>
                  <a:srgbClr val="4D81A3"/>
                </a:solidFill>
                <a:latin typeface="Attendi Alaska Medium" pitchFamily="2" charset="77"/>
              </a:rPr>
              <a:t> App</a:t>
            </a:r>
          </a:p>
        </p:txBody>
      </p:sp>
      <p:pic>
        <p:nvPicPr>
          <p:cNvPr id="2" name="Probleem melden">
            <a:hlinkClick r:id="" action="ppaction://media"/>
            <a:extLst>
              <a:ext uri="{FF2B5EF4-FFF2-40B4-BE49-F238E27FC236}">
                <a16:creationId xmlns:a16="http://schemas.microsoft.com/office/drawing/2014/main" id="{F076978B-9291-D657-668D-5F12FAE8BA3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576366" y="3125096"/>
            <a:ext cx="15231268" cy="10133069"/>
          </a:xfrm>
          <a:prstGeom prst="rect">
            <a:avLst/>
          </a:prstGeom>
        </p:spPr>
      </p:pic>
    </p:spTree>
    <p:extLst>
      <p:ext uri="{BB962C8B-B14F-4D97-AF65-F5344CB8AC3E}">
        <p14:creationId xmlns:p14="http://schemas.microsoft.com/office/powerpoint/2010/main" val="2562641543"/>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Kantoorthema">
  <a:themeElements>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Kantoorthema">
      <a:majorFont>
        <a:latin typeface="Calibri"/>
        <a:ea typeface="Calibri"/>
        <a:cs typeface="Calibri"/>
      </a:majorFont>
      <a:minorFont>
        <a:latin typeface="Helvetica"/>
        <a:ea typeface="Helvetica"/>
        <a:cs typeface="Helvetica"/>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Kantoorthema">
  <a:themeElements>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Kantoorthema">
      <a:majorFont>
        <a:latin typeface="Calibri"/>
        <a:ea typeface="Calibri"/>
        <a:cs typeface="Calibri"/>
      </a:majorFont>
      <a:minorFont>
        <a:latin typeface="Helvetica"/>
        <a:ea typeface="Helvetica"/>
        <a:cs typeface="Helvetica"/>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60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ppt/theme/themeOverride2.xml><?xml version="1.0" encoding="utf-8"?>
<a:themeOverride xmlns:a="http://schemas.openxmlformats.org/drawingml/2006/main">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ppt/theme/themeOverride3.xml><?xml version="1.0" encoding="utf-8"?>
<a:themeOverride xmlns:a="http://schemas.openxmlformats.org/drawingml/2006/main">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ppt/theme/themeOverride4.xml><?xml version="1.0" encoding="utf-8"?>
<a:themeOverride xmlns:a="http://schemas.openxmlformats.org/drawingml/2006/main">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ppt/theme/themeOverride5.xml><?xml version="1.0" encoding="utf-8"?>
<a:themeOverride xmlns:a="http://schemas.openxmlformats.org/drawingml/2006/main">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ppt/theme/themeOverride6.xml><?xml version="1.0" encoding="utf-8"?>
<a:themeOverride xmlns:a="http://schemas.openxmlformats.org/drawingml/2006/main">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ppt/theme/themeOverride7.xml><?xml version="1.0" encoding="utf-8"?>
<a:themeOverride xmlns:a="http://schemas.openxmlformats.org/drawingml/2006/main">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ppt/theme/themeOverride8.xml><?xml version="1.0" encoding="utf-8"?>
<a:themeOverride xmlns:a="http://schemas.openxmlformats.org/drawingml/2006/main">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309c498-f0b2-4109-ae3d-b7fc185896e8" xsi:nil="true"/>
    <lcf76f155ced4ddcb4097134ff3c332f xmlns="dbf3886d-0b03-42ef-8dc4-516862c5ce7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03170C9FA753648BBD67BB80C3862BE" ma:contentTypeVersion="12" ma:contentTypeDescription="Een nieuw document maken." ma:contentTypeScope="" ma:versionID="faff30a0ab54efc9a9b01d271fb821b2">
  <xsd:schema xmlns:xsd="http://www.w3.org/2001/XMLSchema" xmlns:xs="http://www.w3.org/2001/XMLSchema" xmlns:p="http://schemas.microsoft.com/office/2006/metadata/properties" xmlns:ns2="dbf3886d-0b03-42ef-8dc4-516862c5ce7c" xmlns:ns3="b309c498-f0b2-4109-ae3d-b7fc185896e8" targetNamespace="http://schemas.microsoft.com/office/2006/metadata/properties" ma:root="true" ma:fieldsID="1e1cefc0b4182762d6d1ade765ab7bcd" ns2:_="" ns3:_="">
    <xsd:import namespace="dbf3886d-0b03-42ef-8dc4-516862c5ce7c"/>
    <xsd:import namespace="b309c498-f0b2-4109-ae3d-b7fc185896e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f3886d-0b03-42ef-8dc4-516862c5ce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1b272b43-71f8-4d28-8d08-aef0442acf6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309c498-f0b2-4109-ae3d-b7fc185896e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51a86af-e02b-4495-bf88-123d262e4cca}" ma:internalName="TaxCatchAll" ma:showField="CatchAllData" ma:web="b309c498-f0b2-4109-ae3d-b7fc185896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279BC1-223A-43DE-BB54-E49EBA280C1B}">
  <ds:schemaRefs>
    <ds:schemaRef ds:uri="b309c498-f0b2-4109-ae3d-b7fc185896e8"/>
    <ds:schemaRef ds:uri="http://www.w3.org/XML/1998/namespace"/>
    <ds:schemaRef ds:uri="http://schemas.microsoft.com/office/2006/documentManagement/types"/>
    <ds:schemaRef ds:uri="http://purl.org/dc/elements/1.1/"/>
    <ds:schemaRef ds:uri="http://purl.org/dc/dcmitype/"/>
    <ds:schemaRef ds:uri="http://purl.org/dc/terms/"/>
    <ds:schemaRef ds:uri="http://schemas.microsoft.com/office/2006/metadata/properties"/>
    <ds:schemaRef ds:uri="http://schemas.openxmlformats.org/package/2006/metadata/core-properties"/>
    <ds:schemaRef ds:uri="http://schemas.microsoft.com/office/infopath/2007/PartnerControls"/>
    <ds:schemaRef ds:uri="dbf3886d-0b03-42ef-8dc4-516862c5ce7c"/>
  </ds:schemaRefs>
</ds:datastoreItem>
</file>

<file path=customXml/itemProps2.xml><?xml version="1.0" encoding="utf-8"?>
<ds:datastoreItem xmlns:ds="http://schemas.openxmlformats.org/officeDocument/2006/customXml" ds:itemID="{3AD86E3F-EE49-4D95-844E-1A626C3A1C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f3886d-0b03-42ef-8dc4-516862c5ce7c"/>
    <ds:schemaRef ds:uri="b309c498-f0b2-4109-ae3d-b7fc185896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2BBD0C-6E39-487E-A91A-5A51687A4C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599</TotalTime>
  <Words>1497</Words>
  <Application>Microsoft Macintosh PowerPoint</Application>
  <PresentationFormat>Aangepast</PresentationFormat>
  <Paragraphs>121</Paragraphs>
  <Slides>20</Slides>
  <Notes>20</Notes>
  <HiddenSlides>0</HiddenSlides>
  <MMClips>3</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20</vt:i4>
      </vt:variant>
    </vt:vector>
  </HeadingPairs>
  <TitlesOfParts>
    <vt:vector size="28" baseType="lpstr">
      <vt:lpstr>Arial</vt:lpstr>
      <vt:lpstr>Attendi Alaska</vt:lpstr>
      <vt:lpstr>Attendi Alaska Medium</vt:lpstr>
      <vt:lpstr>Calibri</vt:lpstr>
      <vt:lpstr>Calibri Light</vt:lpstr>
      <vt:lpstr>Helvetica</vt:lpstr>
      <vt:lpstr>Montserrat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Daan Ekelschot</cp:lastModifiedBy>
  <cp:revision>11</cp:revision>
  <dcterms:modified xsi:type="dcterms:W3CDTF">2025-05-22T10:01:35Z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0x010100503170C9FA753648BBD67BB80C3862BE</vt:lpwstr>
  </property>
  <property fmtid="{D5CDD505-2E9C-101B-9397-08002B2CF9AE}" pid="3" name="MediaServiceImageTags">
    <vt:lpwstr/>
  </property>
</Properties>
</file>