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modernComment_21B_AB8E267C.xml" ContentType="application/vnd.ms-powerpoint.comments+xml"/>
  <Override PartName="/ppt/notesSlides/notesSlide2.xml" ContentType="application/vnd.openxmlformats-officedocument.presentationml.notesSlide+xml"/>
  <Override PartName="/ppt/comments/modernComment_214_26AF0153.xml" ContentType="application/vnd.ms-powerpoint.comments+xml"/>
  <Override PartName="/ppt/notesSlides/notesSlide3.xml" ContentType="application/vnd.openxmlformats-officedocument.presentationml.notesSlide+xml"/>
  <Override PartName="/ppt/comments/modernComment_216_E539763D.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21F_69139985.xml" ContentType="application/vnd.ms-powerpoint.comments+xml"/>
  <Override PartName="/ppt/notesSlides/notesSlide7.xml" ContentType="application/vnd.openxmlformats-officedocument.presentationml.notesSlide+xml"/>
  <Override PartName="/ppt/comments/modernComment_220_1CA4B02E.xml" ContentType="application/vnd.ms-powerpoint.comments+xml"/>
  <Override PartName="/ppt/notesSlides/notesSlide8.xml" ContentType="application/vnd.openxmlformats-officedocument.presentationml.notesSlide+xml"/>
  <Override PartName="/ppt/comments/modernComment_221_16F08FC5.xml" ContentType="application/vnd.ms-powerpoint.comments+xml"/>
  <Override PartName="/ppt/notesSlides/notesSlide9.xml" ContentType="application/vnd.openxmlformats-officedocument.presentationml.notesSlide+xml"/>
  <Override PartName="/ppt/comments/modernComment_21E_4E602FF0.xml" ContentType="application/vnd.ms-powerpoint.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modernComment_1CB_D82EDCA2.xml" ContentType="application/vnd.ms-powerpoint.comments+xml"/>
  <Override PartName="/ppt/notesSlides/notesSlide14.xml" ContentType="application/vnd.openxmlformats-officedocument.presentationml.notesSlide+xml"/>
  <Override PartName="/ppt/comments/modernComment_1D5_3373927F.xml" ContentType="application/vnd.ms-powerpoint.comments+xml"/>
  <Override PartName="/ppt/notesSlides/notesSlide15.xml" ContentType="application/vnd.openxmlformats-officedocument.presentationml.notesSlide+xml"/>
  <Override PartName="/ppt/comments/modernComment_223_C26301E4.xml" ContentType="application/vnd.ms-powerpoint.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 id="2147483671" r:id="rId5"/>
  </p:sldMasterIdLst>
  <p:notesMasterIdLst>
    <p:notesMasterId r:id="rId23"/>
  </p:notesMasterIdLst>
  <p:sldIdLst>
    <p:sldId id="539" r:id="rId6"/>
    <p:sldId id="532" r:id="rId7"/>
    <p:sldId id="534" r:id="rId8"/>
    <p:sldId id="549" r:id="rId9"/>
    <p:sldId id="548" r:id="rId10"/>
    <p:sldId id="543" r:id="rId11"/>
    <p:sldId id="544" r:id="rId12"/>
    <p:sldId id="545" r:id="rId13"/>
    <p:sldId id="542" r:id="rId14"/>
    <p:sldId id="487" r:id="rId15"/>
    <p:sldId id="546" r:id="rId16"/>
    <p:sldId id="389" r:id="rId17"/>
    <p:sldId id="459" r:id="rId18"/>
    <p:sldId id="469" r:id="rId19"/>
    <p:sldId id="547" r:id="rId20"/>
    <p:sldId id="433" r:id="rId21"/>
    <p:sldId id="528" r:id="rId22"/>
  </p:sldIdLst>
  <p:sldSz cx="9144000" cy="5143500" type="screen16x9"/>
  <p:notesSz cx="6858000" cy="9144000"/>
  <p:embeddedFontLst>
    <p:embeddedFont>
      <p:font typeface="Attendi Alaska" pitchFamily="2" charset="77"/>
      <p:regular r:id="rId24"/>
    </p:embeddedFont>
    <p:embeddedFont>
      <p:font typeface="Attendi Alaska Medium" pitchFamily="2" charset="77"/>
      <p:regular r:id="rId25"/>
    </p:embeddedFont>
    <p:embeddedFont>
      <p:font typeface="Montserrat" pitchFamily="2" charset="77"/>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6239B25-8E5B-3D97-C963-C3814F240808}" name="Roos Hendriksen" initials="RH" userId="S::roos@attendi.nl::0a33ada1-9a85-47b9-b0a9-31dbf46a2480" providerId="AD"/>
  <p188:author id="{0164733D-DA3B-A153-3488-22347B1A4FB2}" name="Agterhof, Renate" initials="AR" userId="S::agterhof.r@hsleiden.nl::7130b921-0c02-453d-84ac-5d9360cc01ca" providerId="AD"/>
  <p188:author id="{CE350D62-86A5-3376-7FD9-3FAED0F4E381}" name="Berend Jutte" initials="BJ" userId="S::berend@attendi.nl::b88a7459-1557-4c49-babf-4eee4c8528b0" providerId="AD"/>
  <p188:author id="{610D0573-61EC-5696-D11C-90D9180D284B}" name="Manon Bos" initials="MB" userId="S::manon@attendi.nl::4749f821-8a52-4dd7-b6e2-d5ef912466e9" providerId="AD"/>
  <p188:author id="{164F959D-58F0-E032-E0B4-ACD9126D3AE8}" name="Mara Cotterink" initials="MC" userId="S::mara@attendi.nl::68a35da4-a529-4ecb-928d-9390178382d6" providerId="AD"/>
  <p188:author id="{25B0C2B4-62B5-C6B5-9780-EAB1ECBB1480}" name="Jozé Agterhof" initials="JA" userId="11045923ffa68a37" providerId="Windows Live"/>
  <p188:author id="{F3D82CB9-27A0-93C8-BC85-C536948DEEA6}" name="Diederik de Rave" initials="DdR" userId="S::diederik@attendi.nl::dc168215-a2f2-43c2-84c6-8f733470cd6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0F0"/>
    <a:srgbClr val="FF3FE8"/>
    <a:srgbClr val="642744"/>
    <a:srgbClr val="DEF3EA"/>
    <a:srgbClr val="0B6551"/>
    <a:srgbClr val="F5EBE1"/>
    <a:srgbClr val="D6E5F0"/>
    <a:srgbClr val="A6C9DB"/>
    <a:srgbClr val="F2EFEA"/>
    <a:srgbClr val="53B4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1CB8E6D-8F28-438D-99AE-2145E3A94535}">
  <a:tblStyle styleId="{41CB8E6D-8F28-438D-99AE-2145E3A94535}" styleName="Table_0">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ABFCF23-3B69-468F-B69F-88F6DE6A72F2}" styleName="Stijl, gemiddeld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5758FB7-9AC5-4552-8A53-C91805E547FA}" styleName="Stijl, thema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A111915-BE36-4E01-A7E5-04B1672EAD32}" styleName="Stijl, licht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Stijl, licht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63"/>
    <p:restoredTop sz="78292"/>
  </p:normalViewPr>
  <p:slideViewPr>
    <p:cSldViewPr snapToGrid="0">
      <p:cViewPr varScale="1">
        <p:scale>
          <a:sx n="123" d="100"/>
          <a:sy n="123" d="100"/>
        </p:scale>
        <p:origin x="24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2.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1.fntdata"/><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4.fntdata"/><Relationship Id="rId30" Type="http://schemas.openxmlformats.org/officeDocument/2006/relationships/presProps" Target="presProps.xml"/><Relationship Id="rId8" Type="http://schemas.openxmlformats.org/officeDocument/2006/relationships/slide" Target="slides/slide3.xml"/></Relationships>
</file>

<file path=ppt/comments/modernComment_1CB_D82EDCA2.xml><?xml version="1.0" encoding="utf-8"?>
<p188:cmLst xmlns:a="http://schemas.openxmlformats.org/drawingml/2006/main" xmlns:r="http://schemas.openxmlformats.org/officeDocument/2006/relationships" xmlns:p188="http://schemas.microsoft.com/office/powerpoint/2018/8/main">
  <p188:cm id="{8BA3F129-9CEA-8C44-990D-38FBF6AE442C}" authorId="{610D0573-61EC-5696-D11C-90D9180D284B}" created="2025-11-11T15:41:12.597">
    <ac:txMkLst xmlns:ac="http://schemas.microsoft.com/office/drawing/2013/main/command">
      <pc:docMk xmlns:pc="http://schemas.microsoft.com/office/powerpoint/2013/main/command"/>
      <pc:sldMk xmlns:pc="http://schemas.microsoft.com/office/powerpoint/2013/main/command" cId="3626949794" sldId="459"/>
      <ac:spMk id="2" creationId="{B90374D3-D366-0A01-D198-8E0480F6ADAE}"/>
      <ac:txMk cp="70" len="48">
        <ac:context len="365" hash="2695800108"/>
      </ac:txMk>
    </ac:txMkLst>
    <p188:pos x="3999044" y="983047"/>
    <p188:replyLst>
      <p188:reply id="{3A82E27A-1471-9F41-8A4B-EC6B0A0E0CDF}" authorId="{164F959D-58F0-E032-E0B4-ACD9126D3AE8}" created="2025-11-17T12:35:00.269">
        <p188:txBody>
          <a:bodyPr/>
          <a:lstStyle/>
          <a:p>
            <a:r>
              <a:rPr lang="nl-NL"/>
              <a:t>Het lijkt me dat daarvoor net als in ieder ander geval toestemming van de wettelijk vertegenwoordiger nodig is?</a:t>
            </a:r>
          </a:p>
        </p188:txBody>
      </p188:reply>
    </p188:replyLst>
    <p188:txBody>
      <a:bodyPr/>
      <a:lstStyle/>
      <a:p>
        <a:r>
          <a:rPr lang="nl-NL"/>
          <a:t>Hier moeten we een goed antwoord voor hebben met betrekking tot luisteren &amp; samenvatten. Als iemand niet wilsbekwaam is, mogen we dan wel opnemen ? </a:t>
        </a:r>
      </a:p>
    </p188:txBody>
  </p188:cm>
  <p188:cm id="{98CF38D8-3CED-BE48-9838-38A0599BD837}" authorId="{610D0573-61EC-5696-D11C-90D9180D284B}" status="resolved" created="2025-11-11T15:42:21.547" complete="100000">
    <ac:txMkLst xmlns:ac="http://schemas.microsoft.com/office/drawing/2013/main/command">
      <pc:docMk xmlns:pc="http://schemas.microsoft.com/office/powerpoint/2013/main/command"/>
      <pc:sldMk xmlns:pc="http://schemas.microsoft.com/office/powerpoint/2013/main/command" cId="3626949794" sldId="459"/>
      <ac:spMk id="2" creationId="{B90374D3-D366-0A01-D198-8E0480F6ADAE}"/>
      <ac:txMk cp="364">
        <ac:context len="365" hash="2695800108"/>
      </ac:txMk>
    </ac:txMkLst>
    <p188:pos x="635358" y="2626790"/>
    <p188:txBody>
      <a:bodyPr/>
      <a:lstStyle/>
      <a:p>
        <a:r>
          <a:rPr lang="nl-NL"/>
          <a:t>Toevoegen over herkennen verschillende stemmen in een gesprek? </a:t>
        </a:r>
      </a:p>
    </p188:txBody>
  </p188:cm>
</p188:cmLst>
</file>

<file path=ppt/comments/modernComment_1D5_3373927F.xml><?xml version="1.0" encoding="utf-8"?>
<p188:cmLst xmlns:a="http://schemas.openxmlformats.org/drawingml/2006/main" xmlns:r="http://schemas.openxmlformats.org/officeDocument/2006/relationships" xmlns:p188="http://schemas.microsoft.com/office/powerpoint/2018/8/main">
  <p188:cm id="{24C30963-B1DC-D84C-BB68-8B1FC989CE62}" authorId="{610D0573-61EC-5696-D11C-90D9180D284B}" status="resolved" created="2025-11-11T15:39:45.445" complete="100000">
    <ac:txMkLst xmlns:ac="http://schemas.microsoft.com/office/drawing/2013/main/command">
      <pc:docMk xmlns:pc="http://schemas.microsoft.com/office/powerpoint/2013/main/command"/>
      <pc:sldMk xmlns:pc="http://schemas.microsoft.com/office/powerpoint/2013/main/command" cId="863212159" sldId="469"/>
      <ac:spMk id="2" creationId="{788F4D6B-E6A3-B32A-D286-BD7168D5AF80}"/>
      <ac:txMk cp="0" len="140">
        <ac:context len="208" hash="123492830"/>
      </ac:txMk>
    </ac:txMkLst>
    <p188:txBody>
      <a:bodyPr/>
      <a:lstStyle/>
      <a:p>
        <a:r>
          <a:rPr lang="nl-NL"/>
          <a:t>Deze tekst m.i. weghalen en dit mondeling vertellen in je training. </a:t>
        </a:r>
      </a:p>
    </p188:txBody>
  </p188:cm>
  <p188:cm id="{5738F3F6-5BBE-1843-9338-60BCA5752104}" authorId="{610D0573-61EC-5696-D11C-90D9180D284B}" status="resolved" created="2025-11-11T15:44:15.165" complete="100000">
    <ac:txMkLst xmlns:ac="http://schemas.microsoft.com/office/drawing/2013/main/command">
      <pc:docMk xmlns:pc="http://schemas.microsoft.com/office/powerpoint/2013/main/command"/>
      <pc:sldMk xmlns:pc="http://schemas.microsoft.com/office/powerpoint/2013/main/command" cId="863212159" sldId="469"/>
      <ac:spMk id="2" creationId="{788F4D6B-E6A3-B32A-D286-BD7168D5AF80}"/>
      <ac:txMk cp="0">
        <ac:context len="208" hash="123492830"/>
      </ac:txMk>
    </ac:txMkLst>
    <p188:pos x="4532689" y="430309"/>
    <p188:txBody>
      <a:bodyPr/>
      <a:lstStyle/>
      <a:p>
        <a:r>
          <a:rPr lang="nl-NL"/>
          <a:t>Mijn input: 
1. Besparing van (indirecte) tijd
2. Minder werkdruk, meer werkplezier
3. Completere en goed leesbare rapportages en verslagen
4. Meer transparantie en autonomie voor de cliënt
5. Meer (onverdeelde) aandacht voor de cliënt</a:t>
        </a:r>
      </a:p>
    </p188:txBody>
  </p188:cm>
</p188:cmLst>
</file>

<file path=ppt/comments/modernComment_214_26AF0153.xml><?xml version="1.0" encoding="utf-8"?>
<p188:cmLst xmlns:a="http://schemas.openxmlformats.org/drawingml/2006/main" xmlns:r="http://schemas.openxmlformats.org/officeDocument/2006/relationships" xmlns:p188="http://schemas.microsoft.com/office/powerpoint/2018/8/main">
  <p188:cm id="{7D35AE00-1CE6-6046-BF82-D1DA8A1447F6}" authorId="{610D0573-61EC-5696-D11C-90D9180D284B}" status="resolved" created="2025-11-11T15:09:57.377" complete="100000">
    <ac:txMkLst xmlns:ac="http://schemas.microsoft.com/office/drawing/2013/main/command">
      <pc:docMk xmlns:pc="http://schemas.microsoft.com/office/powerpoint/2013/main/command"/>
      <pc:sldMk xmlns:pc="http://schemas.microsoft.com/office/powerpoint/2013/main/command" cId="649003347" sldId="532"/>
      <ac:spMk id="6" creationId="{2A1F33C0-3BBD-9123-D1FE-391B865F7A07}"/>
      <ac:txMk cp="67" len="11">
        <ac:context len="242" hash="3693699301"/>
      </ac:txMk>
    </ac:txMkLst>
    <p188:pos x="1463819" y="859971"/>
    <p188:txBody>
      <a:bodyPr/>
      <a:lstStyle/>
      <a:p>
        <a:r>
          <a:rPr lang="nl-NL"/>
          <a:t>In de verdere powerpoint komt geen hoofdstuk ''Schrijfhulp'' naar voren. Goed om hier over na te denken hoe je dit gaat inrichten - eerst alleen streaming (spraakgestuurd rapporteren) laten zien en vervolgens een hoofdstuk Schrijfhulp inclusief de commando's? </a:t>
        </a:r>
      </a:p>
    </p188:txBody>
  </p188:cm>
</p188:cmLst>
</file>

<file path=ppt/comments/modernComment_216_E539763D.xml><?xml version="1.0" encoding="utf-8"?>
<p188:cmLst xmlns:a="http://schemas.openxmlformats.org/drawingml/2006/main" xmlns:r="http://schemas.openxmlformats.org/officeDocument/2006/relationships" xmlns:p188="http://schemas.microsoft.com/office/powerpoint/2018/8/main">
  <p188:cm id="{B3BE5FDB-122A-F742-A6FE-85A849C130B9}" authorId="{610D0573-61EC-5696-D11C-90D9180D284B}" status="resolved" created="2025-11-11T15:08:01.377" complete="100000">
    <pc:sldMkLst xmlns:pc="http://schemas.microsoft.com/office/powerpoint/2013/main/command">
      <pc:docMk/>
      <pc:sldMk cId="3845748285" sldId="534"/>
    </pc:sldMkLst>
    <p188:txBody>
      <a:bodyPr/>
      <a:lstStyle/>
      <a:p>
        <a:r>
          <a:rPr lang="nl-NL"/>
          <a:t>Hierin zou ik de demo over het algemeen voordoen (streaming)! Pas de demo tekst hieronder ook aan op  waar we op moeten letten als we de demo voordoen. </a:t>
        </a:r>
      </a:p>
    </p188:txBody>
  </p188:cm>
  <p188:cm id="{301D05C6-56CE-8444-85E4-8928C85BDCB6}" authorId="{610D0573-61EC-5696-D11C-90D9180D284B}" status="resolved" created="2025-11-11T15:11:24.975" complete="100000">
    <pc:sldMkLst xmlns:pc="http://schemas.microsoft.com/office/powerpoint/2013/main/command">
      <pc:docMk/>
      <pc:sldMk cId="3845748285" sldId="534"/>
    </pc:sldMkLst>
    <p188:txBody>
      <a:bodyPr/>
      <a:lstStyle/>
      <a:p>
        <a:r>
          <a:rPr lang="nl-NL"/>
          <a:t>Nadenken over je hier streaming &amp; schrijfhulp beiden laat zien of dat je dit in een apart hoofdstuk doet.</a:t>
        </a:r>
      </a:p>
    </p188:txBody>
  </p188:cm>
</p188:cmLst>
</file>

<file path=ppt/comments/modernComment_21B_AB8E267C.xml><?xml version="1.0" encoding="utf-8"?>
<p188:cmLst xmlns:a="http://schemas.openxmlformats.org/drawingml/2006/main" xmlns:r="http://schemas.openxmlformats.org/officeDocument/2006/relationships" xmlns:p188="http://schemas.microsoft.com/office/powerpoint/2018/8/main">
  <p188:cm id="{33BC02B0-32ED-1A4C-ADC1-D8EDFFA522B6}" authorId="{610D0573-61EC-5696-D11C-90D9180D284B}" created="2025-11-11T15:01:55.575">
    <ac:deMkLst xmlns:ac="http://schemas.microsoft.com/office/drawing/2013/main/command">
      <pc:docMk xmlns:pc="http://schemas.microsoft.com/office/powerpoint/2013/main/command"/>
      <pc:sldMk xmlns:pc="http://schemas.microsoft.com/office/powerpoint/2013/main/command" cId="2878219900" sldId="539"/>
      <ac:spMk id="4" creationId="{57F84990-B5C2-D567-7169-9A5BC05C6788}"/>
    </ac:deMkLst>
    <p188:replyLst>
      <p188:reply id="{5AB6F040-DDE6-F546-99EC-CD1DC0FACF20}" authorId="{164F959D-58F0-E032-E0B4-ACD9126D3AE8}" created="2025-11-17T12:45:02.976">
        <p188:txBody>
          <a:bodyPr/>
          <a:lstStyle/>
          <a:p>
            <a:r>
              <a:rPr lang="nl-NL"/>
              <a:t>Ik denk dat we dit aan de IA zelf kunnen laten om het beetje persoonlijk te maken.</a:t>
            </a:r>
          </a:p>
        </p188:txBody>
      </p188:reply>
    </p188:replyLst>
    <p188:txBody>
      <a:bodyPr/>
      <a:lstStyle/>
      <a:p>
        <a:r>
          <a:rPr lang="nl-NL"/>
          <a:t>Een van de twee plaatjes kiezen of het aan de IA zelf laten. Anders iets te druk </a:t>
        </a:r>
      </a:p>
    </p188:txBody>
  </p188:cm>
</p188:cmLst>
</file>

<file path=ppt/comments/modernComment_21E_4E602FF0.xml><?xml version="1.0" encoding="utf-8"?>
<p188:cmLst xmlns:a="http://schemas.openxmlformats.org/drawingml/2006/main" xmlns:r="http://schemas.openxmlformats.org/officeDocument/2006/relationships" xmlns:p188="http://schemas.microsoft.com/office/powerpoint/2018/8/main">
  <p188:cm id="{651E03DB-3F77-4047-983A-7185FFC9EE48}" authorId="{610D0573-61EC-5696-D11C-90D9180D284B}" status="resolved" created="2025-11-11T15:38:41.733" complete="100000">
    <pc:sldMkLst xmlns:pc="http://schemas.microsoft.com/office/powerpoint/2013/main/command">
      <pc:docMk/>
      <pc:sldMk cId="1314926576" sldId="542"/>
    </pc:sldMkLst>
    <p188:txBody>
      <a:bodyPr/>
      <a:lstStyle/>
      <a:p>
        <a:r>
          <a:rPr lang="nl-NL"/>
          <a:t>Noteren wat je met deze slide wil laten zien: een demo bijvoorbeeld </a:t>
        </a:r>
      </a:p>
    </p188:txBody>
  </p188:cm>
</p188:cmLst>
</file>

<file path=ppt/comments/modernComment_21F_69139985.xml><?xml version="1.0" encoding="utf-8"?>
<p188:cmLst xmlns:a="http://schemas.openxmlformats.org/drawingml/2006/main" xmlns:r="http://schemas.openxmlformats.org/officeDocument/2006/relationships" xmlns:p188="http://schemas.microsoft.com/office/powerpoint/2018/8/main">
  <p188:cm id="{CA97CC78-EF39-7648-80C6-91ED775CB368}" authorId="{610D0573-61EC-5696-D11C-90D9180D284B}" status="resolved" created="2025-11-11T15:04:46.153" complete="100000">
    <pc:sldMkLst xmlns:pc="http://schemas.microsoft.com/office/powerpoint/2013/main/command">
      <pc:docMk/>
      <pc:sldMk cId="1762892165" sldId="543"/>
    </pc:sldMkLst>
    <p188:txBody>
      <a:bodyPr/>
      <a:lstStyle/>
      <a:p>
        <a:r>
          <a:rPr lang="nl-NL"/>
          <a:t>Deze zou ik weglaten tenzij dit de projectintake duidelijk naar voren komt. </a:t>
        </a:r>
      </a:p>
    </p188:txBody>
  </p188:cm>
</p188:cmLst>
</file>

<file path=ppt/comments/modernComment_220_1CA4B02E.xml><?xml version="1.0" encoding="utf-8"?>
<p188:cmLst xmlns:a="http://schemas.openxmlformats.org/drawingml/2006/main" xmlns:r="http://schemas.openxmlformats.org/officeDocument/2006/relationships" xmlns:p188="http://schemas.microsoft.com/office/powerpoint/2018/8/main">
  <p188:cm id="{AA9D6121-A9A4-4A40-B46C-2CFB0EE4E14A}" authorId="{610D0573-61EC-5696-D11C-90D9180D284B}" status="resolved" created="2025-11-11T15:06:04.125" complete="100000">
    <pc:sldMkLst xmlns:pc="http://schemas.microsoft.com/office/powerpoint/2013/main/command">
      <pc:docMk/>
      <pc:sldMk cId="480555054" sldId="544"/>
    </pc:sldMkLst>
    <p188:txBody>
      <a:bodyPr/>
      <a:lstStyle/>
      <a:p>
        <a:r>
          <a:rPr lang="nl-NL"/>
          <a:t>Zelfde als dia 6</a:t>
        </a:r>
      </a:p>
    </p188:txBody>
  </p188:cm>
</p188:cmLst>
</file>

<file path=ppt/comments/modernComment_221_16F08FC5.xml><?xml version="1.0" encoding="utf-8"?>
<p188:cmLst xmlns:a="http://schemas.openxmlformats.org/drawingml/2006/main" xmlns:r="http://schemas.openxmlformats.org/officeDocument/2006/relationships" xmlns:p188="http://schemas.microsoft.com/office/powerpoint/2018/8/main">
  <p188:cm id="{C106BAFE-B042-D648-AF02-5E847287F56F}" authorId="{610D0573-61EC-5696-D11C-90D9180D284B}" status="resolved" created="2025-11-11T15:34:47.348" complete="100000">
    <pc:sldMkLst xmlns:pc="http://schemas.microsoft.com/office/powerpoint/2013/main/command">
      <pc:docMk/>
      <pc:sldMk cId="384864197" sldId="545"/>
    </pc:sldMkLst>
    <p188:txBody>
      <a:bodyPr/>
      <a:lstStyle/>
      <a:p>
        <a:r>
          <a:rPr lang="nl-NL"/>
          <a:t>Enkel om te laten zien dat hier de microfoon ook zit. </a:t>
        </a:r>
      </a:p>
    </p188:txBody>
  </p188:cm>
</p188:cmLst>
</file>

<file path=ppt/comments/modernComment_223_C26301E4.xml><?xml version="1.0" encoding="utf-8"?>
<p188:cmLst xmlns:a="http://schemas.openxmlformats.org/drawingml/2006/main" xmlns:r="http://schemas.openxmlformats.org/officeDocument/2006/relationships" xmlns:p188="http://schemas.microsoft.com/office/powerpoint/2018/8/main">
  <p188:cm id="{53CC3781-FA8F-C248-B1D4-2BCC22AA1446}" authorId="{610D0573-61EC-5696-D11C-90D9180D284B}" status="resolved" created="2025-11-11T15:45:17.218" complete="100000">
    <pc:sldMkLst xmlns:pc="http://schemas.microsoft.com/office/powerpoint/2013/main/command">
      <pc:docMk/>
      <pc:sldMk cId="3261268452" sldId="547"/>
    </pc:sldMkLst>
    <p188:txBody>
      <a:bodyPr/>
      <a:lstStyle/>
      <a:p>
        <a:r>
          <a:rPr lang="nl-NL"/>
          <a:t>Leuk design! Ik zou 'online scholing' aanpassen naar de video's &amp; in-app e-learning.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0A2B5-AE03-6E27-366C-7E77C605B5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5EAACC-E093-68E8-9882-57CC206A00F5}"/>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2D5D3A70-9937-696C-5BCA-051744057436}"/>
              </a:ext>
            </a:extLst>
          </p:cNvPr>
          <p:cNvSpPr>
            <a:spLocks noGrp="1"/>
          </p:cNvSpPr>
          <p:nvPr>
            <p:ph type="body" idx="1"/>
          </p:nvPr>
        </p:nvSpPr>
        <p:spPr/>
        <p:txBody>
          <a:bodyPr/>
          <a:lstStyle/>
          <a:p>
            <a:endParaRPr lang="nl-NL"/>
          </a:p>
        </p:txBody>
      </p:sp>
      <p:sp>
        <p:nvSpPr>
          <p:cNvPr id="4" name="Slide Number Placeholder 3">
            <a:extLst>
              <a:ext uri="{FF2B5EF4-FFF2-40B4-BE49-F238E27FC236}">
                <a16:creationId xmlns:a16="http://schemas.microsoft.com/office/drawing/2014/main" id="{25CEE838-122C-F763-F315-4EFDD584AA4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DDBB2B-0BE9-D647-9DDB-D78972A988FD}"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89679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a:extLst>
            <a:ext uri="{FF2B5EF4-FFF2-40B4-BE49-F238E27FC236}">
              <a16:creationId xmlns:a16="http://schemas.microsoft.com/office/drawing/2014/main" id="{20A394BA-D7BB-C334-0B83-7D6305444A32}"/>
            </a:ext>
          </a:extLst>
        </p:cNvPr>
        <p:cNvGrpSpPr/>
        <p:nvPr/>
      </p:nvGrpSpPr>
      <p:grpSpPr>
        <a:xfrm>
          <a:off x="0" y="0"/>
          <a:ext cx="0" cy="0"/>
          <a:chOff x="0" y="0"/>
          <a:chExt cx="0" cy="0"/>
        </a:xfrm>
      </p:grpSpPr>
      <p:sp>
        <p:nvSpPr>
          <p:cNvPr id="51" name="Google Shape;51;g11af0a57d0f_0_0:notes">
            <a:extLst>
              <a:ext uri="{FF2B5EF4-FFF2-40B4-BE49-F238E27FC236}">
                <a16:creationId xmlns:a16="http://schemas.microsoft.com/office/drawing/2014/main" id="{80B4D444-5B6B-CB59-0B7A-1EE07AC7352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nl-NL"/>
          </a:p>
        </p:txBody>
      </p:sp>
      <p:sp>
        <p:nvSpPr>
          <p:cNvPr id="52" name="Google Shape;52;g11af0a57d0f_0_0:notes">
            <a:extLst>
              <a:ext uri="{FF2B5EF4-FFF2-40B4-BE49-F238E27FC236}">
                <a16:creationId xmlns:a16="http://schemas.microsoft.com/office/drawing/2014/main" id="{6609A635-16BB-FCA4-C594-7D8290CFF94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nl-NL" sz="1100" dirty="0">
                <a:solidFill>
                  <a:schemeClr val="bg1"/>
                </a:solidFill>
                <a:latin typeface="Attendi Alaska Medium" pitchFamily="2" charset="77"/>
              </a:rPr>
              <a:t>Onze e-</a:t>
            </a:r>
            <a:r>
              <a:rPr lang="nl-NL" sz="1100" dirty="0" err="1">
                <a:solidFill>
                  <a:schemeClr val="bg1"/>
                </a:solidFill>
                <a:latin typeface="Attendi Alaska Medium" pitchFamily="2" charset="77"/>
              </a:rPr>
              <a:t>learning</a:t>
            </a:r>
            <a:r>
              <a:rPr lang="nl-NL" sz="1100" dirty="0">
                <a:solidFill>
                  <a:schemeClr val="bg1"/>
                </a:solidFill>
                <a:latin typeface="Attendi Alaska Medium" pitchFamily="2" charset="77"/>
              </a:rPr>
              <a:t> laat zorgprofessionals interactief oefenen met de Attendi App, zodat zij leren hoe ze de App het best kunnen inzetten tijdens hun werk. </a:t>
            </a:r>
          </a:p>
        </p:txBody>
      </p:sp>
    </p:spTree>
    <p:extLst>
      <p:ext uri="{BB962C8B-B14F-4D97-AF65-F5344CB8AC3E}">
        <p14:creationId xmlns:p14="http://schemas.microsoft.com/office/powerpoint/2010/main" val="4450470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FCB4F-E4F9-A723-AC3B-5D7AA5867E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F79050-9F15-0AF6-ED6F-B197287D3B70}"/>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9B4DF28A-D84E-0965-EAC4-B2EAB9F679ED}"/>
              </a:ext>
            </a:extLst>
          </p:cNvPr>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nl-NL"/>
              <a:t>Met </a:t>
            </a:r>
            <a:r>
              <a:rPr lang="nl-NL" err="1"/>
              <a:t>spraakgestuurd</a:t>
            </a:r>
            <a:r>
              <a:rPr lang="nl-NL"/>
              <a:t> rapporteren kan je je </a:t>
            </a:r>
            <a:r>
              <a:rPr lang="nl-NL" err="1"/>
              <a:t>rappaortage</a:t>
            </a:r>
            <a:r>
              <a:rPr lang="nl-NL"/>
              <a:t> inspreken samen of in het bijzijn van de cliënt. Nu lees je misschien na het typen de rapportage nog voor aan de cliënt  of je bespreekt het wellicht helemaal niet met de cliënt. Dit verhoogd de transparantie naar de cliënt en de cliënt heeft meer verantwoordelijkheid over zijn of haar eigen zorgproces. </a:t>
            </a:r>
          </a:p>
        </p:txBody>
      </p:sp>
      <p:sp>
        <p:nvSpPr>
          <p:cNvPr id="4" name="Slide Number Placeholder 3">
            <a:extLst>
              <a:ext uri="{FF2B5EF4-FFF2-40B4-BE49-F238E27FC236}">
                <a16:creationId xmlns:a16="http://schemas.microsoft.com/office/drawing/2014/main" id="{21C69B11-9DA1-ABD5-A60D-616B5AACC66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DDBB2B-0BE9-D647-9DDB-D78972A988FD}"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Arial"/>
              <a:sym typeface="Arial"/>
            </a:endParaRPr>
          </a:p>
        </p:txBody>
      </p:sp>
    </p:spTree>
    <p:extLst>
      <p:ext uri="{BB962C8B-B14F-4D97-AF65-F5344CB8AC3E}">
        <p14:creationId xmlns:p14="http://schemas.microsoft.com/office/powerpoint/2010/main" val="18949141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1af0a57d0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1af0a57d0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nl-NL"/>
              <a:t>Sta stil bij het belang van betrekken cliënt en/of vertegenwoordiger bij het rapportageproces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a:p>
        </p:txBody>
      </p:sp>
    </p:spTree>
    <p:extLst>
      <p:ext uri="{BB962C8B-B14F-4D97-AF65-F5344CB8AC3E}">
        <p14:creationId xmlns:p14="http://schemas.microsoft.com/office/powerpoint/2010/main" val="7454773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1af0a57d0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1af0a57d0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NL" dirty="0"/>
              <a:t>Geef voorbeelden over de aanpak van rapporteren in bijzijn cliënt: </a:t>
            </a:r>
          </a:p>
          <a:p>
            <a:pPr marL="171450" lvl="0" indent="-171450" algn="l" rtl="0">
              <a:spcBef>
                <a:spcPts val="0"/>
              </a:spcBef>
              <a:spcAft>
                <a:spcPts val="0"/>
              </a:spcAft>
              <a:buFontTx/>
              <a:buChar char="-"/>
            </a:pPr>
            <a:r>
              <a:rPr lang="nl-NL" dirty="0"/>
              <a:t>Maak jezelf eerst comfortabel met het spraakgestuurd rapporteren. Kies daarna bv een cliënt uit waar je je vertrouwd bij voelt om te starten. Leg uit wat je gaat doen. Gebruik het piepje bij indrukken van de microfoon dat client even stil is</a:t>
            </a:r>
          </a:p>
          <a:p>
            <a:pPr marL="171450" lvl="0" indent="-171450" algn="l" rtl="0">
              <a:spcBef>
                <a:spcPts val="0"/>
              </a:spcBef>
              <a:spcAft>
                <a:spcPts val="0"/>
              </a:spcAft>
              <a:buFontTx/>
              <a:buChar char="-"/>
            </a:pPr>
            <a:r>
              <a:rPr lang="nl-NL" dirty="0"/>
              <a:t>Niet voor alle cliënten kan het geschikt zijn om in bijzijn spraakgestuurd te rapporteren. Maak hier een afweging en bespreek het met cliënt. Als dit achterdocht oproept bv is het niet verstandig. Benoem hierbij voorbeelden en ga het gesprek aan met deelnemers.</a:t>
            </a:r>
          </a:p>
          <a:p>
            <a:pPr marL="171450" lvl="0" indent="-171450" algn="l" rtl="0">
              <a:spcBef>
                <a:spcPts val="0"/>
              </a:spcBef>
              <a:spcAft>
                <a:spcPts val="0"/>
              </a:spcAft>
              <a:buFontTx/>
              <a:buChar char="-"/>
            </a:pPr>
            <a:r>
              <a:rPr lang="nl-NL" dirty="0"/>
              <a:t>Waarborg altijd de privacy van cliënt. Kies zorgvuldig de ruimte uit waar je de rapportage inspreekt en wie dit kan horen</a:t>
            </a:r>
          </a:p>
          <a:p>
            <a:pPr marL="171450" lvl="0" indent="-171450" algn="l" rtl="0">
              <a:spcBef>
                <a:spcPts val="0"/>
              </a:spcBef>
              <a:spcAft>
                <a:spcPts val="0"/>
              </a:spcAft>
              <a:buFontTx/>
              <a:buChar char="-"/>
            </a:pPr>
            <a:r>
              <a:rPr lang="nl-NL" dirty="0"/>
              <a:t>Zorg ervoor dat de omgeving zo rustig mogelijk is. Wanneer de cliënt tegen je gaat praten wanneer je aan het rapporteren bent zal de oplossing dit ook overnemen.</a:t>
            </a:r>
          </a:p>
          <a:p>
            <a:pPr marL="0" lvl="0" indent="0" algn="l" rtl="0">
              <a:spcBef>
                <a:spcPts val="0"/>
              </a:spcBef>
              <a:spcAft>
                <a:spcPts val="0"/>
              </a:spcAft>
              <a:buNone/>
            </a:pPr>
            <a:endParaRPr lang="nl-NL" dirty="0"/>
          </a:p>
        </p:txBody>
      </p:sp>
    </p:spTree>
    <p:extLst>
      <p:ext uri="{BB962C8B-B14F-4D97-AF65-F5344CB8AC3E}">
        <p14:creationId xmlns:p14="http://schemas.microsoft.com/office/powerpoint/2010/main" val="14070332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1af0a57d0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1af0a57d0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nl-NL">
                <a:solidFill>
                  <a:srgbClr val="3F3F3F"/>
                </a:solidFill>
                <a:effectLst/>
                <a:latin typeface="Helvetica" pitchFamily="2" charset="0"/>
              </a:rPr>
              <a:t>Voordelen bespreken. Deze voordelen kunnen voor iedereen verschillen. Denk bv aan de collega die met 1 vinger typt, het zou diegene een hoop tijd kunnen opleveren. Voor andere is het bv werkplezier omdat administratieve minder worden of de kwaliteit van rapportages omhoog gaan bij collega’s met bijvoorbeeld dyslexie doordat er minder spelfouten in de rapportages zitten.</a:t>
            </a:r>
          </a:p>
          <a:p>
            <a:pPr marL="0" lvl="0" indent="0" algn="l" rtl="0">
              <a:spcBef>
                <a:spcPts val="0"/>
              </a:spcBef>
              <a:spcAft>
                <a:spcPts val="0"/>
              </a:spcAft>
              <a:buNone/>
            </a:pPr>
            <a:endParaRPr/>
          </a:p>
        </p:txBody>
      </p:sp>
    </p:spTree>
    <p:extLst>
      <p:ext uri="{BB962C8B-B14F-4D97-AF65-F5344CB8AC3E}">
        <p14:creationId xmlns:p14="http://schemas.microsoft.com/office/powerpoint/2010/main" val="12957318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a:extLst>
            <a:ext uri="{FF2B5EF4-FFF2-40B4-BE49-F238E27FC236}">
              <a16:creationId xmlns:a16="http://schemas.microsoft.com/office/drawing/2014/main" id="{A59A3F0F-EC31-2A9E-CADC-E7AFABFBC078}"/>
            </a:ext>
          </a:extLst>
        </p:cNvPr>
        <p:cNvGrpSpPr/>
        <p:nvPr/>
      </p:nvGrpSpPr>
      <p:grpSpPr>
        <a:xfrm>
          <a:off x="0" y="0"/>
          <a:ext cx="0" cy="0"/>
          <a:chOff x="0" y="0"/>
          <a:chExt cx="0" cy="0"/>
        </a:xfrm>
      </p:grpSpPr>
      <p:sp>
        <p:nvSpPr>
          <p:cNvPr id="51" name="Google Shape;51;g11af0a57d0f_0_0:notes">
            <a:extLst>
              <a:ext uri="{FF2B5EF4-FFF2-40B4-BE49-F238E27FC236}">
                <a16:creationId xmlns:a16="http://schemas.microsoft.com/office/drawing/2014/main" id="{67D87695-9618-C170-50EB-DD518EA3D9B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1af0a57d0f_0_0:notes">
            <a:extLst>
              <a:ext uri="{FF2B5EF4-FFF2-40B4-BE49-F238E27FC236}">
                <a16:creationId xmlns:a16="http://schemas.microsoft.com/office/drawing/2014/main" id="{749DCE96-F9A4-66E2-F3E3-E033A269E5C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nl-NL"/>
              <a:t>Rol van Super User is erg belangrijk. Zij moeten het team meenemen en motiveren.</a:t>
            </a:r>
          </a:p>
          <a:p>
            <a:pPr marL="0" lvl="0" indent="0" algn="l" rtl="0">
              <a:spcBef>
                <a:spcPts val="0"/>
              </a:spcBef>
              <a:spcAft>
                <a:spcPts val="0"/>
              </a:spcAft>
              <a:buNone/>
            </a:pPr>
            <a:endParaRPr/>
          </a:p>
        </p:txBody>
      </p:sp>
    </p:spTree>
    <p:extLst>
      <p:ext uri="{BB962C8B-B14F-4D97-AF65-F5344CB8AC3E}">
        <p14:creationId xmlns:p14="http://schemas.microsoft.com/office/powerpoint/2010/main" val="12182828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1af0a57d0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1af0a57d0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NL"/>
              <a:t>Stuur na het geven van de workshop de ondersteunende materialen toe aan de deelnemers (via projectleider).</a:t>
            </a:r>
            <a:endParaRPr/>
          </a:p>
        </p:txBody>
      </p:sp>
    </p:spTree>
    <p:extLst>
      <p:ext uri="{BB962C8B-B14F-4D97-AF65-F5344CB8AC3E}">
        <p14:creationId xmlns:p14="http://schemas.microsoft.com/office/powerpoint/2010/main" val="8673054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D6DA28-8DD8-8851-DF50-0B1F1C1646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23303B-EF3F-616B-DF56-8D3F53844B48}"/>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16895241-4BF6-9F7D-694B-F30AA34729BE}"/>
              </a:ext>
            </a:extLst>
          </p:cNvPr>
          <p:cNvSpPr>
            <a:spLocks noGrp="1"/>
          </p:cNvSpPr>
          <p:nvPr>
            <p:ph type="body" idx="1"/>
          </p:nvPr>
        </p:nvSpPr>
        <p:spPr/>
        <p:txBody>
          <a:bodyPr/>
          <a:lstStyle/>
          <a:p>
            <a:endParaRPr lang="nl-NL"/>
          </a:p>
        </p:txBody>
      </p:sp>
      <p:sp>
        <p:nvSpPr>
          <p:cNvPr id="4" name="Slide Number Placeholder 3">
            <a:extLst>
              <a:ext uri="{FF2B5EF4-FFF2-40B4-BE49-F238E27FC236}">
                <a16:creationId xmlns:a16="http://schemas.microsoft.com/office/drawing/2014/main" id="{DD76E10F-117E-0893-CEF5-0333D1EAB62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DDBB2B-0BE9-D647-9DDB-D78972A988FD}"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35950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1CF5ED-E4D5-26ED-441A-80B87161FB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5D8525-E694-B5CD-AD52-9DE633599F60}"/>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D7157E8C-A1DD-1C7B-4218-EFA7F409013D}"/>
              </a:ext>
            </a:extLst>
          </p:cNvPr>
          <p:cNvSpPr>
            <a:spLocks noGrp="1"/>
          </p:cNvSpPr>
          <p:nvPr>
            <p:ph type="body" idx="1"/>
          </p:nvPr>
        </p:nvSpPr>
        <p:spPr/>
        <p:txBody>
          <a:bodyPr/>
          <a:lstStyle/>
          <a:p>
            <a:endParaRPr lang="nl-NL"/>
          </a:p>
        </p:txBody>
      </p:sp>
      <p:sp>
        <p:nvSpPr>
          <p:cNvPr id="4" name="Slide Number Placeholder 3">
            <a:extLst>
              <a:ext uri="{FF2B5EF4-FFF2-40B4-BE49-F238E27FC236}">
                <a16:creationId xmlns:a16="http://schemas.microsoft.com/office/drawing/2014/main" id="{1324F7C5-0FD5-5715-BFC4-2AC5A7F01BE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DDBB2B-0BE9-D647-9DDB-D78972A988FD}"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98531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FF4958-7B85-C70E-A4F2-61399D6716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A66957-CEFD-989A-1A8B-9977687967BD}"/>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D7E471A9-AE35-28A0-C825-A12E97DB90C3}"/>
              </a:ext>
            </a:extLst>
          </p:cNvPr>
          <p:cNvSpPr>
            <a:spLocks noGrp="1"/>
          </p:cNvSpPr>
          <p:nvPr>
            <p:ph type="body" idx="1"/>
          </p:nvPr>
        </p:nvSpPr>
        <p:spPr/>
        <p:txBody>
          <a:bodyPr/>
          <a:lstStyle/>
          <a:p>
            <a:pPr marL="0" lvl="0" indent="0" algn="l" rtl="0">
              <a:spcBef>
                <a:spcPts val="0"/>
              </a:spcBef>
              <a:spcAft>
                <a:spcPts val="0"/>
              </a:spcAft>
              <a:buFontTx/>
              <a:buNone/>
            </a:pPr>
            <a:r>
              <a:rPr lang="nl-NL" sz="1100" dirty="0"/>
              <a:t>DEMO:</a:t>
            </a:r>
          </a:p>
          <a:p>
            <a:pPr marL="171450" lvl="0" indent="-171450" algn="l" rtl="0">
              <a:spcBef>
                <a:spcPts val="0"/>
              </a:spcBef>
              <a:spcAft>
                <a:spcPts val="0"/>
              </a:spcAft>
              <a:buFontTx/>
              <a:buChar char="-"/>
            </a:pPr>
            <a:r>
              <a:rPr lang="nl-NL" sz="1100" dirty="0"/>
              <a:t>Demo: laten zien waar in het dossier spraakgestuurd gerapporteerd kan worden (tekstrapportage, SOEP en via plan) </a:t>
            </a:r>
          </a:p>
          <a:p>
            <a:pPr marL="171450" lvl="0" indent="-171450" algn="l" rtl="0">
              <a:spcBef>
                <a:spcPts val="0"/>
              </a:spcBef>
              <a:spcAft>
                <a:spcPts val="0"/>
              </a:spcAft>
              <a:buFontTx/>
              <a:buChar char="-"/>
            </a:pPr>
            <a:r>
              <a:rPr lang="nl-NL" sz="1100" dirty="0"/>
              <a:t>Inspreken Demo tekst</a:t>
            </a:r>
          </a:p>
          <a:p>
            <a:pPr marL="171450" lvl="0" indent="-171450" algn="l" rtl="0">
              <a:spcBef>
                <a:spcPts val="0"/>
              </a:spcBef>
              <a:spcAft>
                <a:spcPts val="0"/>
              </a:spcAft>
              <a:buFontTx/>
              <a:buChar char="-"/>
            </a:pPr>
            <a:r>
              <a:rPr lang="nl-NL" sz="1100" dirty="0"/>
              <a:t>Uitleggen: druk op de microfoon om opname te starten, om te beëindigen druk je nogmaals op de microfoon. Je hoort een piep wanneer je de knop gebruikt.</a:t>
            </a:r>
          </a:p>
          <a:p>
            <a:pPr marL="171450" lvl="0" indent="-171450" algn="l" rtl="0">
              <a:spcBef>
                <a:spcPts val="0"/>
              </a:spcBef>
              <a:spcAft>
                <a:spcPts val="0"/>
              </a:spcAft>
              <a:buFontTx/>
              <a:buChar char="-"/>
            </a:pPr>
            <a:r>
              <a:rPr lang="nl-NL" sz="1100" dirty="0"/>
              <a:t>Uitleggen: 4 leestekens gaan automatisch(punt, komma, dubbele punt, vraagteken). Andere leestekens kunnen worden uitgesproken.</a:t>
            </a:r>
          </a:p>
          <a:p>
            <a:pPr marL="171450" lvl="0" indent="-171450" algn="l" rtl="0">
              <a:spcBef>
                <a:spcPts val="0"/>
              </a:spcBef>
              <a:spcAft>
                <a:spcPts val="0"/>
              </a:spcAft>
              <a:buFontTx/>
              <a:buChar char="-"/>
            </a:pPr>
            <a:r>
              <a:rPr lang="nl-NL" sz="1100" dirty="0"/>
              <a:t>Uitleggen: Bijna alle afkortingen worden voluit geschreven (</a:t>
            </a:r>
            <a:r>
              <a:rPr lang="nl-NL" sz="1100" dirty="0" err="1"/>
              <a:t>tbv</a:t>
            </a:r>
            <a:r>
              <a:rPr lang="nl-NL" sz="1100" dirty="0"/>
              <a:t> de leesbaarheid voor cliënt en mantelzorgers)</a:t>
            </a:r>
          </a:p>
          <a:p>
            <a:pPr marL="171450" lvl="0" indent="-171450" algn="l" rtl="0">
              <a:spcBef>
                <a:spcPts val="0"/>
              </a:spcBef>
              <a:spcAft>
                <a:spcPts val="0"/>
              </a:spcAft>
              <a:buFontTx/>
              <a:buChar char="-"/>
            </a:pPr>
            <a:r>
              <a:rPr lang="nl-NL" sz="1100" dirty="0"/>
              <a:t>Uitleggen: als je cijfers hardop uitspreekt komen daar getallen voor terug. </a:t>
            </a:r>
          </a:p>
          <a:p>
            <a:pPr marL="171450" lvl="0" indent="-171450" algn="l" rtl="0">
              <a:spcBef>
                <a:spcPts val="0"/>
              </a:spcBef>
              <a:spcAft>
                <a:spcPts val="0"/>
              </a:spcAft>
              <a:buFontTx/>
              <a:buChar char="-"/>
            </a:pPr>
            <a:r>
              <a:rPr lang="nl-NL" sz="1100" dirty="0"/>
              <a:t>Uitleggen: Medisch vakjargon en medicatienamen worden herkend door het taalmodel</a:t>
            </a:r>
          </a:p>
          <a:p>
            <a:pPr marL="171450" lvl="0" indent="-171450" algn="l" rtl="0">
              <a:spcBef>
                <a:spcPts val="0"/>
              </a:spcBef>
              <a:spcAft>
                <a:spcPts val="0"/>
              </a:spcAft>
              <a:buFontTx/>
              <a:buChar char="-"/>
            </a:pPr>
            <a:r>
              <a:rPr lang="nl-NL" sz="1100" dirty="0"/>
              <a:t>Mocht je iets vergeten kun je dat nog aanvullen/ bijvullen in de tekst -&gt; tik met je vinger waar je iets wilt invoegen en druk nogmaals op de microfoon</a:t>
            </a:r>
          </a:p>
          <a:p>
            <a:pPr marL="171450" lvl="0" indent="-171450" algn="l" rtl="0">
              <a:spcBef>
                <a:spcPts val="0"/>
              </a:spcBef>
              <a:spcAft>
                <a:spcPts val="0"/>
              </a:spcAft>
              <a:buFontTx/>
              <a:buChar char="-"/>
            </a:pPr>
            <a:r>
              <a:rPr lang="nl-NL" sz="1100" dirty="0"/>
              <a:t>Uitleggen: het is mogelijk om opname te pauzeren en daarna weer verder te gaan met je rapportage. Dit kan door stilte te laten vallen of de microfoon als pauze knop te gebruiken. LET OP: bij pauze kan je geen gebruik meer maken van schrijfhulp</a:t>
            </a:r>
          </a:p>
          <a:p>
            <a:pPr marL="171450" marR="0" lvl="0" indent="-171450" algn="l" defTabSz="914400" rtl="0" eaLnBrk="1" fontAlgn="auto" latinLnBrk="0" hangingPunct="1">
              <a:lnSpc>
                <a:spcPct val="100000"/>
              </a:lnSpc>
              <a:spcBef>
                <a:spcPts val="0"/>
              </a:spcBef>
              <a:spcAft>
                <a:spcPts val="0"/>
              </a:spcAft>
              <a:buClr>
                <a:srgbClr val="000000"/>
              </a:buClr>
              <a:buSzPts val="1100"/>
              <a:buFontTx/>
              <a:buChar char="-"/>
              <a:tabLst/>
              <a:defRPr/>
            </a:pPr>
            <a:r>
              <a:rPr lang="nl-NL" sz="1100" dirty="0"/>
              <a:t>Laten zien hoe je een opsomming kan maken: Uitleggen dat het woord BULLET(zeg </a:t>
            </a:r>
            <a:r>
              <a:rPr lang="nl-NL" sz="1100" dirty="0" err="1"/>
              <a:t>Boellet</a:t>
            </a:r>
            <a:r>
              <a:rPr lang="nl-NL" sz="1100" dirty="0"/>
              <a:t>) het commando is om een opsomming te starten. </a:t>
            </a:r>
          </a:p>
          <a:p>
            <a:pPr marL="171450" marR="0" lvl="0" indent="-171450" algn="l" defTabSz="914400" rtl="0" eaLnBrk="1" fontAlgn="auto" latinLnBrk="0" hangingPunct="1">
              <a:lnSpc>
                <a:spcPct val="100000"/>
              </a:lnSpc>
              <a:spcBef>
                <a:spcPts val="0"/>
              </a:spcBef>
              <a:spcAft>
                <a:spcPts val="0"/>
              </a:spcAft>
              <a:buClr>
                <a:srgbClr val="000000"/>
              </a:buClr>
              <a:buSzPts val="1100"/>
              <a:buFontTx/>
              <a:buChar char="-"/>
              <a:tabLst/>
              <a:defRPr/>
            </a:pPr>
            <a:r>
              <a:rPr lang="nl-NL" sz="1100" dirty="0"/>
              <a:t>Laten zien hoe je een witregel plaatst met commando: “volgende alinea” </a:t>
            </a:r>
          </a:p>
          <a:p>
            <a:endParaRPr lang="nl-NL" dirty="0"/>
          </a:p>
        </p:txBody>
      </p:sp>
      <p:sp>
        <p:nvSpPr>
          <p:cNvPr id="4" name="Slide Number Placeholder 3">
            <a:extLst>
              <a:ext uri="{FF2B5EF4-FFF2-40B4-BE49-F238E27FC236}">
                <a16:creationId xmlns:a16="http://schemas.microsoft.com/office/drawing/2014/main" id="{C0E18191-3576-C68B-E47C-7A36AEC558C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DDBB2B-0BE9-D647-9DDB-D78972A988FD}"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22328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06D143-B999-43E7-C0A8-F205BD6F22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19F9E6-2CF1-BC4B-EBF5-88F180DFC804}"/>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E071EF61-A196-F03A-95ED-10672AE8B066}"/>
              </a:ext>
            </a:extLst>
          </p:cNvPr>
          <p:cNvSpPr>
            <a:spLocks noGrp="1"/>
          </p:cNvSpPr>
          <p:nvPr>
            <p:ph type="body" idx="1"/>
          </p:nvPr>
        </p:nvSpPr>
        <p:spPr/>
        <p:txBody>
          <a:bodyPr/>
          <a:lstStyle/>
          <a:p>
            <a:pPr marL="0" lvl="0" indent="0" algn="l" rtl="0">
              <a:spcBef>
                <a:spcPts val="0"/>
              </a:spcBef>
              <a:spcAft>
                <a:spcPts val="0"/>
              </a:spcAft>
              <a:buFontTx/>
              <a:buNone/>
            </a:pPr>
            <a:r>
              <a:rPr lang="nl-NL" sz="1100" dirty="0"/>
              <a:t>DEMO:</a:t>
            </a:r>
          </a:p>
          <a:p>
            <a:pPr marL="171450" lvl="0" indent="-171450" algn="l" rtl="0">
              <a:spcBef>
                <a:spcPts val="0"/>
              </a:spcBef>
              <a:spcAft>
                <a:spcPts val="0"/>
              </a:spcAft>
              <a:buFontTx/>
              <a:buChar char="-"/>
            </a:pPr>
            <a:r>
              <a:rPr lang="nl-NL" sz="1100" dirty="0"/>
              <a:t>Demo: laten zien waar in het dossier spraakgestuurd gerapporteerd kan worden (tekstrapportage, SOEP en via plan) </a:t>
            </a:r>
          </a:p>
          <a:p>
            <a:pPr marL="171450" lvl="0" indent="-171450" algn="l" rtl="0">
              <a:spcBef>
                <a:spcPts val="0"/>
              </a:spcBef>
              <a:spcAft>
                <a:spcPts val="0"/>
              </a:spcAft>
              <a:buFontTx/>
              <a:buChar char="-"/>
            </a:pPr>
            <a:r>
              <a:rPr lang="nl-NL" sz="1100" dirty="0"/>
              <a:t>Inspreken Demo tekst</a:t>
            </a:r>
          </a:p>
          <a:p>
            <a:pPr marL="171450" lvl="0" indent="-171450" algn="l" rtl="0">
              <a:spcBef>
                <a:spcPts val="0"/>
              </a:spcBef>
              <a:spcAft>
                <a:spcPts val="0"/>
              </a:spcAft>
              <a:buFontTx/>
              <a:buChar char="-"/>
            </a:pPr>
            <a:r>
              <a:rPr lang="nl-NL" sz="1100" dirty="0"/>
              <a:t>Uitleggen: druk op de microfoon om opname te starten, om te beëindigen druk je nogmaals op de microfoon. Je hoort een piep wanneer je de knop gebruikt.</a:t>
            </a:r>
          </a:p>
          <a:p>
            <a:pPr marL="171450" lvl="0" indent="-171450" algn="l" rtl="0">
              <a:spcBef>
                <a:spcPts val="0"/>
              </a:spcBef>
              <a:spcAft>
                <a:spcPts val="0"/>
              </a:spcAft>
              <a:buFontTx/>
              <a:buChar char="-"/>
            </a:pPr>
            <a:r>
              <a:rPr lang="nl-NL" sz="1100" dirty="0"/>
              <a:t>Uitleggen: 4 leestekens gaan automatisch(punt, komma, dubbele punt, vraagteken). Andere leestekens kunnen worden uitgesproken.</a:t>
            </a:r>
          </a:p>
          <a:p>
            <a:pPr marL="171450" lvl="0" indent="-171450" algn="l" rtl="0">
              <a:spcBef>
                <a:spcPts val="0"/>
              </a:spcBef>
              <a:spcAft>
                <a:spcPts val="0"/>
              </a:spcAft>
              <a:buFontTx/>
              <a:buChar char="-"/>
            </a:pPr>
            <a:r>
              <a:rPr lang="nl-NL" sz="1100" dirty="0"/>
              <a:t>Uitleggen: Bijna alle afkortingen worden voluit geschreven (</a:t>
            </a:r>
            <a:r>
              <a:rPr lang="nl-NL" sz="1100" dirty="0" err="1"/>
              <a:t>tbv</a:t>
            </a:r>
            <a:r>
              <a:rPr lang="nl-NL" sz="1100" dirty="0"/>
              <a:t> de leesbaarheid voor cliënt en mantelzorgers)</a:t>
            </a:r>
          </a:p>
          <a:p>
            <a:pPr marL="171450" lvl="0" indent="-171450" algn="l" rtl="0">
              <a:spcBef>
                <a:spcPts val="0"/>
              </a:spcBef>
              <a:spcAft>
                <a:spcPts val="0"/>
              </a:spcAft>
              <a:buFontTx/>
              <a:buChar char="-"/>
            </a:pPr>
            <a:r>
              <a:rPr lang="nl-NL" sz="1100" dirty="0"/>
              <a:t>Uitleggen: als je cijfers hardop uitspreekt komen daar getallen voor terug. </a:t>
            </a:r>
          </a:p>
          <a:p>
            <a:pPr marL="171450" lvl="0" indent="-171450" algn="l" rtl="0">
              <a:spcBef>
                <a:spcPts val="0"/>
              </a:spcBef>
              <a:spcAft>
                <a:spcPts val="0"/>
              </a:spcAft>
              <a:buFontTx/>
              <a:buChar char="-"/>
            </a:pPr>
            <a:r>
              <a:rPr lang="nl-NL" sz="1100" dirty="0"/>
              <a:t>Uitleggen: Medisch vakjargon en medicatienamen worden herkend door het taalmodel</a:t>
            </a:r>
          </a:p>
          <a:p>
            <a:pPr marL="171450" lvl="0" indent="-171450" algn="l" rtl="0">
              <a:spcBef>
                <a:spcPts val="0"/>
              </a:spcBef>
              <a:spcAft>
                <a:spcPts val="0"/>
              </a:spcAft>
              <a:buFontTx/>
              <a:buChar char="-"/>
            </a:pPr>
            <a:r>
              <a:rPr lang="nl-NL" sz="1100" dirty="0"/>
              <a:t>Mocht je iets vergeten kun je dat nog aanvullen/ bijvullen in de tekst -&gt; tik met je vinger waar je iets wilt invoegen en druk nogmaals op de microfoon</a:t>
            </a:r>
          </a:p>
          <a:p>
            <a:pPr marL="171450" lvl="0" indent="-171450" algn="l" rtl="0">
              <a:spcBef>
                <a:spcPts val="0"/>
              </a:spcBef>
              <a:spcAft>
                <a:spcPts val="0"/>
              </a:spcAft>
              <a:buFontTx/>
              <a:buChar char="-"/>
            </a:pPr>
            <a:r>
              <a:rPr lang="nl-NL" sz="1100" dirty="0"/>
              <a:t>Uitleggen: het is mogelijk om opname te pauzeren en daarna weer verder te gaan met je rapportage. Dit kan door stilte te laten vallen of de microfoon als pauze knop te gebruiken. LET OP: bij pauze kan je geen gebruik meer maken van schrijfhulp</a:t>
            </a:r>
          </a:p>
          <a:p>
            <a:pPr marL="171450" marR="0" lvl="0" indent="-171450" algn="l" defTabSz="914400" rtl="0" eaLnBrk="1" fontAlgn="auto" latinLnBrk="0" hangingPunct="1">
              <a:lnSpc>
                <a:spcPct val="100000"/>
              </a:lnSpc>
              <a:spcBef>
                <a:spcPts val="0"/>
              </a:spcBef>
              <a:spcAft>
                <a:spcPts val="0"/>
              </a:spcAft>
              <a:buClr>
                <a:srgbClr val="000000"/>
              </a:buClr>
              <a:buSzPts val="1100"/>
              <a:buFontTx/>
              <a:buChar char="-"/>
              <a:tabLst/>
              <a:defRPr/>
            </a:pPr>
            <a:r>
              <a:rPr lang="nl-NL" sz="1100" dirty="0"/>
              <a:t>Laten zien hoe je een opsomming kan maken: Uitleggen dat het woord BULLET(zeg </a:t>
            </a:r>
            <a:r>
              <a:rPr lang="nl-NL" sz="1100" dirty="0" err="1"/>
              <a:t>Boellet</a:t>
            </a:r>
            <a:r>
              <a:rPr lang="nl-NL" sz="1100" dirty="0"/>
              <a:t>) het commando is om een opsomming te starten. </a:t>
            </a:r>
          </a:p>
          <a:p>
            <a:pPr marL="171450" marR="0" lvl="0" indent="-171450" algn="l" defTabSz="914400" rtl="0" eaLnBrk="1" fontAlgn="auto" latinLnBrk="0" hangingPunct="1">
              <a:lnSpc>
                <a:spcPct val="100000"/>
              </a:lnSpc>
              <a:spcBef>
                <a:spcPts val="0"/>
              </a:spcBef>
              <a:spcAft>
                <a:spcPts val="0"/>
              </a:spcAft>
              <a:buClr>
                <a:srgbClr val="000000"/>
              </a:buClr>
              <a:buSzPts val="1100"/>
              <a:buFontTx/>
              <a:buChar char="-"/>
              <a:tabLst/>
              <a:defRPr/>
            </a:pPr>
            <a:r>
              <a:rPr lang="nl-NL" sz="1100" dirty="0"/>
              <a:t>Laten zien hoe je een witregel plaatst met commando: “volgende alinea” </a:t>
            </a:r>
          </a:p>
          <a:p>
            <a:endParaRPr lang="nl-NL" dirty="0"/>
          </a:p>
        </p:txBody>
      </p:sp>
      <p:sp>
        <p:nvSpPr>
          <p:cNvPr id="4" name="Slide Number Placeholder 3">
            <a:extLst>
              <a:ext uri="{FF2B5EF4-FFF2-40B4-BE49-F238E27FC236}">
                <a16:creationId xmlns:a16="http://schemas.microsoft.com/office/drawing/2014/main" id="{8A705C51-19DD-FFAE-9904-975138B31D3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DDBB2B-0BE9-D647-9DDB-D78972A988FD}"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8259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180C87-E3AF-F2D3-4A19-E2D3026D75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25681C-5C88-EA03-4B1E-1070A9F7C1B5}"/>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079487C4-7CC9-3F4A-705C-C167C293DA5A}"/>
              </a:ext>
            </a:extLst>
          </p:cNvPr>
          <p:cNvSpPr>
            <a:spLocks noGrp="1"/>
          </p:cNvSpPr>
          <p:nvPr>
            <p:ph type="body" idx="1"/>
          </p:nvPr>
        </p:nvSpPr>
        <p:spPr/>
        <p:txBody>
          <a:bodyPr/>
          <a:lstStyle/>
          <a:p>
            <a:pPr marL="0" lvl="0" indent="0" algn="l" rtl="0">
              <a:spcBef>
                <a:spcPts val="0"/>
              </a:spcBef>
              <a:spcAft>
                <a:spcPts val="0"/>
              </a:spcAft>
              <a:buFontTx/>
              <a:buNone/>
            </a:pPr>
            <a:endParaRPr lang="nl-NL" dirty="0"/>
          </a:p>
        </p:txBody>
      </p:sp>
      <p:sp>
        <p:nvSpPr>
          <p:cNvPr id="4" name="Slide Number Placeholder 3">
            <a:extLst>
              <a:ext uri="{FF2B5EF4-FFF2-40B4-BE49-F238E27FC236}">
                <a16:creationId xmlns:a16="http://schemas.microsoft.com/office/drawing/2014/main" id="{85144618-BDDC-427B-E05F-DAC5526C966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DDBB2B-0BE9-D647-9DDB-D78972A988FD}"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Arial"/>
              <a:sym typeface="Arial"/>
            </a:endParaRPr>
          </a:p>
        </p:txBody>
      </p:sp>
    </p:spTree>
    <p:extLst>
      <p:ext uri="{BB962C8B-B14F-4D97-AF65-F5344CB8AC3E}">
        <p14:creationId xmlns:p14="http://schemas.microsoft.com/office/powerpoint/2010/main" val="1679352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007D96-13CB-0CBF-5C21-920D025940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81DB99-E090-BC2A-E8E5-D3C3E20FD3F0}"/>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D1CD69A2-E5C9-BBAE-14E9-035ECFF472B2}"/>
              </a:ext>
            </a:extLst>
          </p:cNvPr>
          <p:cNvSpPr>
            <a:spLocks noGrp="1"/>
          </p:cNvSpPr>
          <p:nvPr>
            <p:ph type="body" idx="1"/>
          </p:nvPr>
        </p:nvSpPr>
        <p:spPr/>
        <p:txBody>
          <a:bodyPr/>
          <a:lstStyle/>
          <a:p>
            <a:pPr marL="171450" lvl="0" indent="-171450" algn="l" rtl="0">
              <a:spcBef>
                <a:spcPts val="0"/>
              </a:spcBef>
              <a:spcAft>
                <a:spcPts val="0"/>
              </a:spcAft>
              <a:buFontTx/>
              <a:buChar char="-"/>
            </a:pPr>
            <a:r>
              <a:rPr lang="nl-NL"/>
              <a:t>Leg uit wat het nut is van de SOEP Methode. </a:t>
            </a:r>
          </a:p>
          <a:p>
            <a:pPr marL="171450" lvl="0" indent="-171450" algn="l" rtl="0">
              <a:spcBef>
                <a:spcPts val="0"/>
              </a:spcBef>
              <a:spcAft>
                <a:spcPts val="0"/>
              </a:spcAft>
              <a:buFontTx/>
              <a:buChar char="-"/>
            </a:pPr>
            <a:r>
              <a:rPr lang="nl-NL"/>
              <a:t>Voor </a:t>
            </a:r>
            <a:r>
              <a:rPr lang="nl-NL" err="1"/>
              <a:t>spraakgestuurd</a:t>
            </a:r>
            <a:r>
              <a:rPr lang="nl-NL"/>
              <a:t> rapporteren kan het extra handig zijn om de gedachten te ordenen.</a:t>
            </a:r>
          </a:p>
          <a:p>
            <a:pPr marL="0" lvl="0" indent="0" algn="l" rtl="0">
              <a:spcBef>
                <a:spcPts val="0"/>
              </a:spcBef>
              <a:spcAft>
                <a:spcPts val="0"/>
              </a:spcAft>
              <a:buFontTx/>
              <a:buNone/>
            </a:pPr>
            <a:endParaRPr lang="nl-NL" sz="1100"/>
          </a:p>
        </p:txBody>
      </p:sp>
      <p:sp>
        <p:nvSpPr>
          <p:cNvPr id="4" name="Slide Number Placeholder 3">
            <a:extLst>
              <a:ext uri="{FF2B5EF4-FFF2-40B4-BE49-F238E27FC236}">
                <a16:creationId xmlns:a16="http://schemas.microsoft.com/office/drawing/2014/main" id="{CFF49365-140E-7533-9195-4C8011EA157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DDBB2B-0BE9-D647-9DDB-D78972A988FD}"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Arial"/>
              <a:sym typeface="Arial"/>
            </a:endParaRPr>
          </a:p>
        </p:txBody>
      </p:sp>
    </p:spTree>
    <p:extLst>
      <p:ext uri="{BB962C8B-B14F-4D97-AF65-F5344CB8AC3E}">
        <p14:creationId xmlns:p14="http://schemas.microsoft.com/office/powerpoint/2010/main" val="1309498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29ED10-2110-DA34-F6CC-A7F0FC42B3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E4A2C1-4C98-143B-4976-46B1E1019277}"/>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4A32FB03-4CC1-61BC-77F8-A7A4665D214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nl-NL"/>
              <a:t>Geef voorbeelden bij elke letter</a:t>
            </a:r>
          </a:p>
          <a:p>
            <a:pPr marL="0" lvl="0" indent="0" algn="l" rtl="0">
              <a:spcBef>
                <a:spcPts val="0"/>
              </a:spcBef>
              <a:spcAft>
                <a:spcPts val="0"/>
              </a:spcAft>
              <a:buFontTx/>
              <a:buNone/>
            </a:pPr>
            <a:endParaRPr lang="nl-NL" sz="1100"/>
          </a:p>
        </p:txBody>
      </p:sp>
      <p:sp>
        <p:nvSpPr>
          <p:cNvPr id="4" name="Slide Number Placeholder 3">
            <a:extLst>
              <a:ext uri="{FF2B5EF4-FFF2-40B4-BE49-F238E27FC236}">
                <a16:creationId xmlns:a16="http://schemas.microsoft.com/office/drawing/2014/main" id="{46061348-AFE0-4186-B989-379F7941135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DDBB2B-0BE9-D647-9DDB-D78972A988FD}"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Arial"/>
              <a:sym typeface="Arial"/>
            </a:endParaRPr>
          </a:p>
        </p:txBody>
      </p:sp>
    </p:spTree>
    <p:extLst>
      <p:ext uri="{BB962C8B-B14F-4D97-AF65-F5344CB8AC3E}">
        <p14:creationId xmlns:p14="http://schemas.microsoft.com/office/powerpoint/2010/main" val="1259344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CF70CA-988B-FDA5-1066-980B0FF311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68BD87-2BE2-55BD-BD76-FB47DD257F8E}"/>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0399CF7F-8997-4588-7739-913E055BCBA4}"/>
              </a:ext>
            </a:extLst>
          </p:cNvPr>
          <p:cNvSpPr>
            <a:spLocks noGrp="1"/>
          </p:cNvSpPr>
          <p:nvPr>
            <p:ph type="body" idx="1"/>
          </p:nvPr>
        </p:nvSpPr>
        <p:spPr/>
        <p:txBody>
          <a:bodyPr/>
          <a:lstStyle/>
          <a:p>
            <a:pPr marL="0" lvl="0" indent="0" algn="l" rtl="0">
              <a:spcBef>
                <a:spcPts val="0"/>
              </a:spcBef>
              <a:spcAft>
                <a:spcPts val="0"/>
              </a:spcAft>
              <a:buFontTx/>
              <a:buNone/>
            </a:pPr>
            <a:r>
              <a:rPr lang="nl-NL" dirty="0"/>
              <a:t>DEMO SOEP Methode</a:t>
            </a:r>
          </a:p>
          <a:p>
            <a:pPr marL="0" lvl="0" indent="0" algn="l" rtl="0">
              <a:spcBef>
                <a:spcPts val="0"/>
              </a:spcBef>
              <a:spcAft>
                <a:spcPts val="0"/>
              </a:spcAft>
              <a:buFontTx/>
              <a:buNone/>
            </a:pPr>
            <a:r>
              <a:rPr lang="nl-NL" dirty="0"/>
              <a:t>- Microfoon werkt precies hetzelfde als in slide 3 en 4</a:t>
            </a:r>
          </a:p>
        </p:txBody>
      </p:sp>
      <p:sp>
        <p:nvSpPr>
          <p:cNvPr id="4" name="Slide Number Placeholder 3">
            <a:extLst>
              <a:ext uri="{FF2B5EF4-FFF2-40B4-BE49-F238E27FC236}">
                <a16:creationId xmlns:a16="http://schemas.microsoft.com/office/drawing/2014/main" id="{52DDE552-E6A6-71AC-2507-95E1FF1D10B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DDBB2B-0BE9-D647-9DDB-D78972A988FD}"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Arial"/>
              <a:sym typeface="Arial"/>
            </a:endParaRPr>
          </a:p>
        </p:txBody>
      </p:sp>
    </p:spTree>
    <p:extLst>
      <p:ext uri="{BB962C8B-B14F-4D97-AF65-F5344CB8AC3E}">
        <p14:creationId xmlns:p14="http://schemas.microsoft.com/office/powerpoint/2010/main" val="3121289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FF4958-7B85-C70E-A4F2-61399D6716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A66957-CEFD-989A-1A8B-9977687967BD}"/>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D7E471A9-AE35-28A0-C825-A12E97DB90C3}"/>
              </a:ext>
            </a:extLst>
          </p:cNvPr>
          <p:cNvSpPr>
            <a:spLocks noGrp="1"/>
          </p:cNvSpPr>
          <p:nvPr>
            <p:ph type="body" idx="1"/>
          </p:nvPr>
        </p:nvSpPr>
        <p:spPr/>
        <p:txBody>
          <a:bodyPr/>
          <a:lstStyle/>
          <a:p>
            <a:r>
              <a:rPr lang="nl-NL" dirty="0"/>
              <a:t>De Attendi App laten zien door een voorbeeldgesprek op te nemen met een vrijwilliger (demo). Kan ook aan de hand van een uitgeschreven script </a:t>
            </a:r>
            <a:r>
              <a:rPr lang="nl-NL" dirty="0" err="1"/>
              <a:t>ipv</a:t>
            </a:r>
            <a:r>
              <a:rPr lang="nl-NL" dirty="0"/>
              <a:t> freestyle, mocht men wat terughoudend zijn.</a:t>
            </a:r>
          </a:p>
          <a:p>
            <a:r>
              <a:rPr lang="nl-NL" dirty="0"/>
              <a:t>Benoem de mogelijkheid om templates te kiezen en wisselen</a:t>
            </a:r>
          </a:p>
          <a:p>
            <a:r>
              <a:rPr lang="nl-NL" dirty="0"/>
              <a:t>Leg ‘Vraag Attendi’ uit</a:t>
            </a:r>
          </a:p>
        </p:txBody>
      </p:sp>
      <p:sp>
        <p:nvSpPr>
          <p:cNvPr id="4" name="Slide Number Placeholder 3">
            <a:extLst>
              <a:ext uri="{FF2B5EF4-FFF2-40B4-BE49-F238E27FC236}">
                <a16:creationId xmlns:a16="http://schemas.microsoft.com/office/drawing/2014/main" id="{C0E18191-3576-C68B-E47C-7A36AEC558C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DDBB2B-0BE9-D647-9DDB-D78972A988FD}"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22328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Font typeface="Montserrat"/>
              <a:buNone/>
              <a:defRPr sz="5200" b="0" i="0">
                <a:latin typeface="Attendi Alaska" pitchFamily="2" charset="77"/>
                <a:ea typeface="Attendi Alaska" pitchFamily="2" charset="77"/>
                <a:cs typeface="Attendi Alaska" pitchFamily="2" charset="77"/>
                <a:sym typeface="Montserrat"/>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Font typeface="Montserrat"/>
              <a:buNone/>
              <a:defRPr sz="2800" b="0" i="0">
                <a:latin typeface="Attendi Alaska" pitchFamily="2" charset="77"/>
                <a:ea typeface="Attendi Alaska" pitchFamily="2" charset="77"/>
                <a:cs typeface="Attendi Alaska" pitchFamily="2" charset="77"/>
                <a:sym typeface="Montserrat"/>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627125-0644-CFA5-8C0F-A36EF171B543}"/>
              </a:ext>
            </a:extLst>
          </p:cNvPr>
          <p:cNvSpPr>
            <a:spLocks noGrp="1"/>
          </p:cNvSpPr>
          <p:nvPr>
            <p:ph type="ctrTitle"/>
          </p:nvPr>
        </p:nvSpPr>
        <p:spPr>
          <a:xfrm>
            <a:off x="1143000" y="841772"/>
            <a:ext cx="6858000" cy="1790700"/>
          </a:xfrm>
        </p:spPr>
        <p:txBody>
          <a:bodyPr anchor="b"/>
          <a:lstStyle>
            <a:lvl1pPr algn="ctr">
              <a:defRPr sz="4500"/>
            </a:lvl1pPr>
          </a:lstStyle>
          <a:p>
            <a:r>
              <a:rPr lang="nl-NL"/>
              <a:t>Klik om stijl te bewerken</a:t>
            </a:r>
          </a:p>
        </p:txBody>
      </p:sp>
      <p:sp>
        <p:nvSpPr>
          <p:cNvPr id="3" name="Ondertitel 2">
            <a:extLst>
              <a:ext uri="{FF2B5EF4-FFF2-40B4-BE49-F238E27FC236}">
                <a16:creationId xmlns:a16="http://schemas.microsoft.com/office/drawing/2014/main" id="{7EE81CAD-87D7-B459-FC1A-FE550F347F6B}"/>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06F40F2D-FE3D-9BA4-F841-6D249306085E}"/>
              </a:ext>
            </a:extLst>
          </p:cNvPr>
          <p:cNvSpPr>
            <a:spLocks noGrp="1"/>
          </p:cNvSpPr>
          <p:nvPr>
            <p:ph type="dt" sz="half" idx="10"/>
          </p:nvPr>
        </p:nvSpPr>
        <p:spPr/>
        <p:txBody>
          <a:bodyPr/>
          <a:lstStyle/>
          <a:p>
            <a:fld id="{5164773A-1E74-F946-B6D1-D21F8A92C37F}" type="datetimeFigureOut">
              <a:rPr lang="nl-NL" smtClean="0"/>
              <a:t>05-12-2025</a:t>
            </a:fld>
            <a:endParaRPr lang="nl-NL"/>
          </a:p>
        </p:txBody>
      </p:sp>
      <p:sp>
        <p:nvSpPr>
          <p:cNvPr id="5" name="Tijdelijke aanduiding voor voettekst 4">
            <a:extLst>
              <a:ext uri="{FF2B5EF4-FFF2-40B4-BE49-F238E27FC236}">
                <a16:creationId xmlns:a16="http://schemas.microsoft.com/office/drawing/2014/main" id="{6A685156-29D7-EC4F-F36B-E5E15324598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2870A46-9F90-FFFB-D404-465990F6D3D3}"/>
              </a:ext>
            </a:extLst>
          </p:cNvPr>
          <p:cNvSpPr>
            <a:spLocks noGrp="1"/>
          </p:cNvSpPr>
          <p:nvPr>
            <p:ph type="sldNum" sz="quarter" idx="12"/>
          </p:nvPr>
        </p:nvSpPr>
        <p:spPr/>
        <p:txBody>
          <a:bodyPr/>
          <a:lstStyle/>
          <a:p>
            <a:fld id="{0A603004-75A9-D541-98B1-6BBBC14EE476}" type="slidenum">
              <a:rPr lang="nl-NL" smtClean="0"/>
              <a:t>‹nr.›</a:t>
            </a:fld>
            <a:endParaRPr lang="nl-NL"/>
          </a:p>
        </p:txBody>
      </p:sp>
    </p:spTree>
    <p:extLst>
      <p:ext uri="{BB962C8B-B14F-4D97-AF65-F5344CB8AC3E}">
        <p14:creationId xmlns:p14="http://schemas.microsoft.com/office/powerpoint/2010/main" val="5072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AF63C7-A862-4E27-9CB1-8ECC9DB425E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728F5023-5EC1-8BB3-CB75-F7E38B87B4A3}"/>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3F98A11-0367-52DB-F888-18223B7069DF}"/>
              </a:ext>
            </a:extLst>
          </p:cNvPr>
          <p:cNvSpPr>
            <a:spLocks noGrp="1"/>
          </p:cNvSpPr>
          <p:nvPr>
            <p:ph type="dt" sz="half" idx="10"/>
          </p:nvPr>
        </p:nvSpPr>
        <p:spPr/>
        <p:txBody>
          <a:bodyPr/>
          <a:lstStyle/>
          <a:p>
            <a:fld id="{5164773A-1E74-F946-B6D1-D21F8A92C37F}" type="datetimeFigureOut">
              <a:rPr lang="nl-NL" smtClean="0"/>
              <a:t>05-12-2025</a:t>
            </a:fld>
            <a:endParaRPr lang="nl-NL"/>
          </a:p>
        </p:txBody>
      </p:sp>
      <p:sp>
        <p:nvSpPr>
          <p:cNvPr id="5" name="Tijdelijke aanduiding voor voettekst 4">
            <a:extLst>
              <a:ext uri="{FF2B5EF4-FFF2-40B4-BE49-F238E27FC236}">
                <a16:creationId xmlns:a16="http://schemas.microsoft.com/office/drawing/2014/main" id="{22641BF3-C315-46D3-AD12-490D0F38600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2C8293B-ABCF-3A0C-023B-82D2E054DC9E}"/>
              </a:ext>
            </a:extLst>
          </p:cNvPr>
          <p:cNvSpPr>
            <a:spLocks noGrp="1"/>
          </p:cNvSpPr>
          <p:nvPr>
            <p:ph type="sldNum" sz="quarter" idx="12"/>
          </p:nvPr>
        </p:nvSpPr>
        <p:spPr/>
        <p:txBody>
          <a:bodyPr/>
          <a:lstStyle/>
          <a:p>
            <a:fld id="{0A603004-75A9-D541-98B1-6BBBC14EE476}" type="slidenum">
              <a:rPr lang="nl-NL" smtClean="0"/>
              <a:t>‹nr.›</a:t>
            </a:fld>
            <a:endParaRPr lang="nl-NL"/>
          </a:p>
        </p:txBody>
      </p:sp>
    </p:spTree>
    <p:extLst>
      <p:ext uri="{BB962C8B-B14F-4D97-AF65-F5344CB8AC3E}">
        <p14:creationId xmlns:p14="http://schemas.microsoft.com/office/powerpoint/2010/main" val="11010513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7A0385-98F2-D1AD-BDC7-5F0903532194}"/>
              </a:ext>
            </a:extLst>
          </p:cNvPr>
          <p:cNvSpPr>
            <a:spLocks noGrp="1"/>
          </p:cNvSpPr>
          <p:nvPr>
            <p:ph type="title"/>
          </p:nvPr>
        </p:nvSpPr>
        <p:spPr>
          <a:xfrm>
            <a:off x="623887" y="1282304"/>
            <a:ext cx="7886700" cy="2139553"/>
          </a:xfrm>
        </p:spPr>
        <p:txBody>
          <a:bodyPr anchor="b"/>
          <a:lstStyle>
            <a:lvl1pPr>
              <a:defRPr sz="4500"/>
            </a:lvl1pPr>
          </a:lstStyle>
          <a:p>
            <a:r>
              <a:rPr lang="nl-NL"/>
              <a:t>Klik om stijl te bewerken</a:t>
            </a:r>
          </a:p>
        </p:txBody>
      </p:sp>
      <p:sp>
        <p:nvSpPr>
          <p:cNvPr id="3" name="Tijdelijke aanduiding voor tekst 2">
            <a:extLst>
              <a:ext uri="{FF2B5EF4-FFF2-40B4-BE49-F238E27FC236}">
                <a16:creationId xmlns:a16="http://schemas.microsoft.com/office/drawing/2014/main" id="{CF7B4A46-3D26-C68F-DC9E-70B2109F7B65}"/>
              </a:ext>
            </a:extLst>
          </p:cNvPr>
          <p:cNvSpPr>
            <a:spLocks noGrp="1"/>
          </p:cNvSpPr>
          <p:nvPr>
            <p:ph type="body" idx="1"/>
          </p:nvPr>
        </p:nvSpPr>
        <p:spPr>
          <a:xfrm>
            <a:off x="623887" y="3442098"/>
            <a:ext cx="7886700" cy="1125140"/>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F7035C27-3255-5EDE-6978-E1D759686978}"/>
              </a:ext>
            </a:extLst>
          </p:cNvPr>
          <p:cNvSpPr>
            <a:spLocks noGrp="1"/>
          </p:cNvSpPr>
          <p:nvPr>
            <p:ph type="dt" sz="half" idx="10"/>
          </p:nvPr>
        </p:nvSpPr>
        <p:spPr/>
        <p:txBody>
          <a:bodyPr/>
          <a:lstStyle/>
          <a:p>
            <a:fld id="{5164773A-1E74-F946-B6D1-D21F8A92C37F}" type="datetimeFigureOut">
              <a:rPr lang="nl-NL" smtClean="0"/>
              <a:t>05-12-2025</a:t>
            </a:fld>
            <a:endParaRPr lang="nl-NL"/>
          </a:p>
        </p:txBody>
      </p:sp>
      <p:sp>
        <p:nvSpPr>
          <p:cNvPr id="5" name="Tijdelijke aanduiding voor voettekst 4">
            <a:extLst>
              <a:ext uri="{FF2B5EF4-FFF2-40B4-BE49-F238E27FC236}">
                <a16:creationId xmlns:a16="http://schemas.microsoft.com/office/drawing/2014/main" id="{24F1D68A-144D-8676-513A-05228345BC3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7E9E200-27AF-B4E9-21B3-6799CB56B08B}"/>
              </a:ext>
            </a:extLst>
          </p:cNvPr>
          <p:cNvSpPr>
            <a:spLocks noGrp="1"/>
          </p:cNvSpPr>
          <p:nvPr>
            <p:ph type="sldNum" sz="quarter" idx="12"/>
          </p:nvPr>
        </p:nvSpPr>
        <p:spPr/>
        <p:txBody>
          <a:bodyPr/>
          <a:lstStyle/>
          <a:p>
            <a:fld id="{0A603004-75A9-D541-98B1-6BBBC14EE476}" type="slidenum">
              <a:rPr lang="nl-NL" smtClean="0"/>
              <a:t>‹nr.›</a:t>
            </a:fld>
            <a:endParaRPr lang="nl-NL"/>
          </a:p>
        </p:txBody>
      </p:sp>
    </p:spTree>
    <p:extLst>
      <p:ext uri="{BB962C8B-B14F-4D97-AF65-F5344CB8AC3E}">
        <p14:creationId xmlns:p14="http://schemas.microsoft.com/office/powerpoint/2010/main" val="12608460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BA1512-F79E-16C6-D9E3-837E5F938200}"/>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E36D7344-F4D0-4009-EDD4-4AF0F87992E0}"/>
              </a:ext>
            </a:extLst>
          </p:cNvPr>
          <p:cNvSpPr>
            <a:spLocks noGrp="1"/>
          </p:cNvSpPr>
          <p:nvPr>
            <p:ph sz="half" idx="1"/>
          </p:nvPr>
        </p:nvSpPr>
        <p:spPr>
          <a:xfrm>
            <a:off x="628650" y="1369218"/>
            <a:ext cx="3886200" cy="326350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1A5CD1B3-D51E-2CAE-66CB-D6CB7FA16B5F}"/>
              </a:ext>
            </a:extLst>
          </p:cNvPr>
          <p:cNvSpPr>
            <a:spLocks noGrp="1"/>
          </p:cNvSpPr>
          <p:nvPr>
            <p:ph sz="half" idx="2"/>
          </p:nvPr>
        </p:nvSpPr>
        <p:spPr>
          <a:xfrm>
            <a:off x="4629150" y="1369218"/>
            <a:ext cx="3886200" cy="326350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37654EDB-536C-089C-24F9-20DCF934B491}"/>
              </a:ext>
            </a:extLst>
          </p:cNvPr>
          <p:cNvSpPr>
            <a:spLocks noGrp="1"/>
          </p:cNvSpPr>
          <p:nvPr>
            <p:ph type="dt" sz="half" idx="10"/>
          </p:nvPr>
        </p:nvSpPr>
        <p:spPr/>
        <p:txBody>
          <a:bodyPr/>
          <a:lstStyle/>
          <a:p>
            <a:fld id="{5164773A-1E74-F946-B6D1-D21F8A92C37F}" type="datetimeFigureOut">
              <a:rPr lang="nl-NL" smtClean="0"/>
              <a:t>05-12-2025</a:t>
            </a:fld>
            <a:endParaRPr lang="nl-NL"/>
          </a:p>
        </p:txBody>
      </p:sp>
      <p:sp>
        <p:nvSpPr>
          <p:cNvPr id="6" name="Tijdelijke aanduiding voor voettekst 5">
            <a:extLst>
              <a:ext uri="{FF2B5EF4-FFF2-40B4-BE49-F238E27FC236}">
                <a16:creationId xmlns:a16="http://schemas.microsoft.com/office/drawing/2014/main" id="{A0E6FA74-651D-B3EF-BFED-EAEE8030C91A}"/>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80F834E-EE69-2AB9-62DC-179427147911}"/>
              </a:ext>
            </a:extLst>
          </p:cNvPr>
          <p:cNvSpPr>
            <a:spLocks noGrp="1"/>
          </p:cNvSpPr>
          <p:nvPr>
            <p:ph type="sldNum" sz="quarter" idx="12"/>
          </p:nvPr>
        </p:nvSpPr>
        <p:spPr/>
        <p:txBody>
          <a:bodyPr/>
          <a:lstStyle/>
          <a:p>
            <a:fld id="{0A603004-75A9-D541-98B1-6BBBC14EE476}" type="slidenum">
              <a:rPr lang="nl-NL" smtClean="0"/>
              <a:t>‹nr.›</a:t>
            </a:fld>
            <a:endParaRPr lang="nl-NL"/>
          </a:p>
        </p:txBody>
      </p:sp>
    </p:spTree>
    <p:extLst>
      <p:ext uri="{BB962C8B-B14F-4D97-AF65-F5344CB8AC3E}">
        <p14:creationId xmlns:p14="http://schemas.microsoft.com/office/powerpoint/2010/main" val="360808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291DFF-F7B3-A2D0-BFFC-A01A9002DF2F}"/>
              </a:ext>
            </a:extLst>
          </p:cNvPr>
          <p:cNvSpPr>
            <a:spLocks noGrp="1"/>
          </p:cNvSpPr>
          <p:nvPr>
            <p:ph type="title"/>
          </p:nvPr>
        </p:nvSpPr>
        <p:spPr>
          <a:xfrm>
            <a:off x="629841" y="273844"/>
            <a:ext cx="7886700" cy="994172"/>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87AA9433-B0BE-0BFD-C6F0-880B8AB44281}"/>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CECF93EF-7EF8-0C5D-29C1-EE04AF7CDA0A}"/>
              </a:ext>
            </a:extLst>
          </p:cNvPr>
          <p:cNvSpPr>
            <a:spLocks noGrp="1"/>
          </p:cNvSpPr>
          <p:nvPr>
            <p:ph sz="half" idx="2"/>
          </p:nvPr>
        </p:nvSpPr>
        <p:spPr>
          <a:xfrm>
            <a:off x="629842" y="1878806"/>
            <a:ext cx="3868340" cy="2763441"/>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974FD2CF-2E75-F378-3AAB-C4FB817E3C7C}"/>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192940FA-382B-B041-2500-CD355566A598}"/>
              </a:ext>
            </a:extLst>
          </p:cNvPr>
          <p:cNvSpPr>
            <a:spLocks noGrp="1"/>
          </p:cNvSpPr>
          <p:nvPr>
            <p:ph sz="quarter" idx="4"/>
          </p:nvPr>
        </p:nvSpPr>
        <p:spPr>
          <a:xfrm>
            <a:off x="4629150" y="1878806"/>
            <a:ext cx="3887391" cy="2763441"/>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7E3A9BFE-1CE2-3658-C879-9C59858D2456}"/>
              </a:ext>
            </a:extLst>
          </p:cNvPr>
          <p:cNvSpPr>
            <a:spLocks noGrp="1"/>
          </p:cNvSpPr>
          <p:nvPr>
            <p:ph type="dt" sz="half" idx="10"/>
          </p:nvPr>
        </p:nvSpPr>
        <p:spPr/>
        <p:txBody>
          <a:bodyPr/>
          <a:lstStyle/>
          <a:p>
            <a:fld id="{5164773A-1E74-F946-B6D1-D21F8A92C37F}" type="datetimeFigureOut">
              <a:rPr lang="nl-NL" smtClean="0"/>
              <a:t>05-12-2025</a:t>
            </a:fld>
            <a:endParaRPr lang="nl-NL"/>
          </a:p>
        </p:txBody>
      </p:sp>
      <p:sp>
        <p:nvSpPr>
          <p:cNvPr id="8" name="Tijdelijke aanduiding voor voettekst 7">
            <a:extLst>
              <a:ext uri="{FF2B5EF4-FFF2-40B4-BE49-F238E27FC236}">
                <a16:creationId xmlns:a16="http://schemas.microsoft.com/office/drawing/2014/main" id="{6FBA883F-0F5B-9A3B-4539-A6E833985166}"/>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FD4AA39D-6975-AF6D-0525-E6F75EDDC469}"/>
              </a:ext>
            </a:extLst>
          </p:cNvPr>
          <p:cNvSpPr>
            <a:spLocks noGrp="1"/>
          </p:cNvSpPr>
          <p:nvPr>
            <p:ph type="sldNum" sz="quarter" idx="12"/>
          </p:nvPr>
        </p:nvSpPr>
        <p:spPr/>
        <p:txBody>
          <a:bodyPr/>
          <a:lstStyle/>
          <a:p>
            <a:fld id="{0A603004-75A9-D541-98B1-6BBBC14EE476}" type="slidenum">
              <a:rPr lang="nl-NL" smtClean="0"/>
              <a:t>‹nr.›</a:t>
            </a:fld>
            <a:endParaRPr lang="nl-NL"/>
          </a:p>
        </p:txBody>
      </p:sp>
    </p:spTree>
    <p:extLst>
      <p:ext uri="{BB962C8B-B14F-4D97-AF65-F5344CB8AC3E}">
        <p14:creationId xmlns:p14="http://schemas.microsoft.com/office/powerpoint/2010/main" val="28204106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9E05A8-0784-570E-6E4C-589B3BF1B6FD}"/>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856F3B1B-8481-5110-55C2-3C2C9810D1A5}"/>
              </a:ext>
            </a:extLst>
          </p:cNvPr>
          <p:cNvSpPr>
            <a:spLocks noGrp="1"/>
          </p:cNvSpPr>
          <p:nvPr>
            <p:ph type="dt" sz="half" idx="10"/>
          </p:nvPr>
        </p:nvSpPr>
        <p:spPr/>
        <p:txBody>
          <a:bodyPr/>
          <a:lstStyle/>
          <a:p>
            <a:fld id="{5164773A-1E74-F946-B6D1-D21F8A92C37F}" type="datetimeFigureOut">
              <a:rPr lang="nl-NL" smtClean="0"/>
              <a:t>05-12-2025</a:t>
            </a:fld>
            <a:endParaRPr lang="nl-NL"/>
          </a:p>
        </p:txBody>
      </p:sp>
      <p:sp>
        <p:nvSpPr>
          <p:cNvPr id="4" name="Tijdelijke aanduiding voor voettekst 3">
            <a:extLst>
              <a:ext uri="{FF2B5EF4-FFF2-40B4-BE49-F238E27FC236}">
                <a16:creationId xmlns:a16="http://schemas.microsoft.com/office/drawing/2014/main" id="{17D80DF0-7CFB-4B35-B37A-C32D4699B505}"/>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DBE9542-3938-5CBD-2C9B-62AD543750F6}"/>
              </a:ext>
            </a:extLst>
          </p:cNvPr>
          <p:cNvSpPr>
            <a:spLocks noGrp="1"/>
          </p:cNvSpPr>
          <p:nvPr>
            <p:ph type="sldNum" sz="quarter" idx="12"/>
          </p:nvPr>
        </p:nvSpPr>
        <p:spPr/>
        <p:txBody>
          <a:bodyPr/>
          <a:lstStyle/>
          <a:p>
            <a:fld id="{0A603004-75A9-D541-98B1-6BBBC14EE476}" type="slidenum">
              <a:rPr lang="nl-NL" smtClean="0"/>
              <a:t>‹nr.›</a:t>
            </a:fld>
            <a:endParaRPr lang="nl-NL"/>
          </a:p>
        </p:txBody>
      </p:sp>
    </p:spTree>
    <p:extLst>
      <p:ext uri="{BB962C8B-B14F-4D97-AF65-F5344CB8AC3E}">
        <p14:creationId xmlns:p14="http://schemas.microsoft.com/office/powerpoint/2010/main" val="31148190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B1D2FD63-A691-50CB-6ABC-8BCD0D1809AB}"/>
              </a:ext>
            </a:extLst>
          </p:cNvPr>
          <p:cNvSpPr>
            <a:spLocks noGrp="1"/>
          </p:cNvSpPr>
          <p:nvPr>
            <p:ph type="dt" sz="half" idx="10"/>
          </p:nvPr>
        </p:nvSpPr>
        <p:spPr/>
        <p:txBody>
          <a:bodyPr/>
          <a:lstStyle/>
          <a:p>
            <a:fld id="{5164773A-1E74-F946-B6D1-D21F8A92C37F}" type="datetimeFigureOut">
              <a:rPr lang="nl-NL" smtClean="0"/>
              <a:t>05-12-2025</a:t>
            </a:fld>
            <a:endParaRPr lang="nl-NL"/>
          </a:p>
        </p:txBody>
      </p:sp>
      <p:sp>
        <p:nvSpPr>
          <p:cNvPr id="3" name="Tijdelijke aanduiding voor voettekst 2">
            <a:extLst>
              <a:ext uri="{FF2B5EF4-FFF2-40B4-BE49-F238E27FC236}">
                <a16:creationId xmlns:a16="http://schemas.microsoft.com/office/drawing/2014/main" id="{A9BC86FE-4A08-72A8-C161-18F2D8FBBAE1}"/>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0434DBA3-D555-34C0-B7BA-CC78C818032F}"/>
              </a:ext>
            </a:extLst>
          </p:cNvPr>
          <p:cNvSpPr>
            <a:spLocks noGrp="1"/>
          </p:cNvSpPr>
          <p:nvPr>
            <p:ph type="sldNum" sz="quarter" idx="12"/>
          </p:nvPr>
        </p:nvSpPr>
        <p:spPr/>
        <p:txBody>
          <a:bodyPr/>
          <a:lstStyle/>
          <a:p>
            <a:fld id="{0A603004-75A9-D541-98B1-6BBBC14EE476}" type="slidenum">
              <a:rPr lang="nl-NL" smtClean="0"/>
              <a:t>‹nr.›</a:t>
            </a:fld>
            <a:endParaRPr lang="nl-NL"/>
          </a:p>
        </p:txBody>
      </p:sp>
    </p:spTree>
    <p:extLst>
      <p:ext uri="{BB962C8B-B14F-4D97-AF65-F5344CB8AC3E}">
        <p14:creationId xmlns:p14="http://schemas.microsoft.com/office/powerpoint/2010/main" val="3222063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BB7033-88B6-932F-6EED-8497FE0A84DB}"/>
              </a:ext>
            </a:extLst>
          </p:cNvPr>
          <p:cNvSpPr>
            <a:spLocks noGrp="1"/>
          </p:cNvSpPr>
          <p:nvPr>
            <p:ph type="title"/>
          </p:nvPr>
        </p:nvSpPr>
        <p:spPr>
          <a:xfrm>
            <a:off x="629841" y="342900"/>
            <a:ext cx="2949178" cy="1200150"/>
          </a:xfrm>
        </p:spPr>
        <p:txBody>
          <a:bodyPr anchor="b"/>
          <a:lstStyle>
            <a:lvl1pPr>
              <a:defRPr sz="2400"/>
            </a:lvl1pPr>
          </a:lstStyle>
          <a:p>
            <a:r>
              <a:rPr lang="nl-NL"/>
              <a:t>Klik om stijl te bewerken</a:t>
            </a:r>
          </a:p>
        </p:txBody>
      </p:sp>
      <p:sp>
        <p:nvSpPr>
          <p:cNvPr id="3" name="Tijdelijke aanduiding voor inhoud 2">
            <a:extLst>
              <a:ext uri="{FF2B5EF4-FFF2-40B4-BE49-F238E27FC236}">
                <a16:creationId xmlns:a16="http://schemas.microsoft.com/office/drawing/2014/main" id="{C31A01C0-4273-A9A7-1402-FA9F5F4C0ACF}"/>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9C7283F6-F1E1-0315-8A27-B8FA832785C6}"/>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AA0D2CD-053A-5AB7-51C6-9F2C7C2995B2}"/>
              </a:ext>
            </a:extLst>
          </p:cNvPr>
          <p:cNvSpPr>
            <a:spLocks noGrp="1"/>
          </p:cNvSpPr>
          <p:nvPr>
            <p:ph type="dt" sz="half" idx="10"/>
          </p:nvPr>
        </p:nvSpPr>
        <p:spPr/>
        <p:txBody>
          <a:bodyPr/>
          <a:lstStyle/>
          <a:p>
            <a:fld id="{5164773A-1E74-F946-B6D1-D21F8A92C37F}" type="datetimeFigureOut">
              <a:rPr lang="nl-NL" smtClean="0"/>
              <a:t>05-12-2025</a:t>
            </a:fld>
            <a:endParaRPr lang="nl-NL"/>
          </a:p>
        </p:txBody>
      </p:sp>
      <p:sp>
        <p:nvSpPr>
          <p:cNvPr id="6" name="Tijdelijke aanduiding voor voettekst 5">
            <a:extLst>
              <a:ext uri="{FF2B5EF4-FFF2-40B4-BE49-F238E27FC236}">
                <a16:creationId xmlns:a16="http://schemas.microsoft.com/office/drawing/2014/main" id="{3BF99184-9410-D368-0C22-D1512562E7B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028D29B-E8CC-85E6-56BE-01F7D8B85643}"/>
              </a:ext>
            </a:extLst>
          </p:cNvPr>
          <p:cNvSpPr>
            <a:spLocks noGrp="1"/>
          </p:cNvSpPr>
          <p:nvPr>
            <p:ph type="sldNum" sz="quarter" idx="12"/>
          </p:nvPr>
        </p:nvSpPr>
        <p:spPr/>
        <p:txBody>
          <a:bodyPr/>
          <a:lstStyle/>
          <a:p>
            <a:fld id="{0A603004-75A9-D541-98B1-6BBBC14EE476}" type="slidenum">
              <a:rPr lang="nl-NL" smtClean="0"/>
              <a:t>‹nr.›</a:t>
            </a:fld>
            <a:endParaRPr lang="nl-NL"/>
          </a:p>
        </p:txBody>
      </p:sp>
    </p:spTree>
    <p:extLst>
      <p:ext uri="{BB962C8B-B14F-4D97-AF65-F5344CB8AC3E}">
        <p14:creationId xmlns:p14="http://schemas.microsoft.com/office/powerpoint/2010/main" val="442871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D919FB-E1E7-6536-7574-2A9D2F9A313E}"/>
              </a:ext>
            </a:extLst>
          </p:cNvPr>
          <p:cNvSpPr>
            <a:spLocks noGrp="1"/>
          </p:cNvSpPr>
          <p:nvPr>
            <p:ph type="title"/>
          </p:nvPr>
        </p:nvSpPr>
        <p:spPr>
          <a:xfrm>
            <a:off x="629841" y="342900"/>
            <a:ext cx="2949178" cy="1200150"/>
          </a:xfrm>
        </p:spPr>
        <p:txBody>
          <a:bodyPr anchor="b"/>
          <a:lstStyle>
            <a:lvl1pPr>
              <a:defRPr sz="2400"/>
            </a:lvl1pPr>
          </a:lstStyle>
          <a:p>
            <a:r>
              <a:rPr lang="nl-NL"/>
              <a:t>Klik om stijl te bewerken</a:t>
            </a:r>
          </a:p>
        </p:txBody>
      </p:sp>
      <p:sp>
        <p:nvSpPr>
          <p:cNvPr id="3" name="Tijdelijke aanduiding voor afbeelding 2">
            <a:extLst>
              <a:ext uri="{FF2B5EF4-FFF2-40B4-BE49-F238E27FC236}">
                <a16:creationId xmlns:a16="http://schemas.microsoft.com/office/drawing/2014/main" id="{512DD035-EDD0-5004-CBDD-1B2D185AA30A}"/>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l-NL"/>
          </a:p>
        </p:txBody>
      </p:sp>
      <p:sp>
        <p:nvSpPr>
          <p:cNvPr id="4" name="Tijdelijke aanduiding voor tekst 3">
            <a:extLst>
              <a:ext uri="{FF2B5EF4-FFF2-40B4-BE49-F238E27FC236}">
                <a16:creationId xmlns:a16="http://schemas.microsoft.com/office/drawing/2014/main" id="{1183346C-6721-F15F-05E1-4FF755E2404C}"/>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D11F23F4-EC34-9F07-84A8-858AA579A6CF}"/>
              </a:ext>
            </a:extLst>
          </p:cNvPr>
          <p:cNvSpPr>
            <a:spLocks noGrp="1"/>
          </p:cNvSpPr>
          <p:nvPr>
            <p:ph type="dt" sz="half" idx="10"/>
          </p:nvPr>
        </p:nvSpPr>
        <p:spPr/>
        <p:txBody>
          <a:bodyPr/>
          <a:lstStyle/>
          <a:p>
            <a:fld id="{5164773A-1E74-F946-B6D1-D21F8A92C37F}" type="datetimeFigureOut">
              <a:rPr lang="nl-NL" smtClean="0"/>
              <a:t>05-12-2025</a:t>
            </a:fld>
            <a:endParaRPr lang="nl-NL"/>
          </a:p>
        </p:txBody>
      </p:sp>
      <p:sp>
        <p:nvSpPr>
          <p:cNvPr id="6" name="Tijdelijke aanduiding voor voettekst 5">
            <a:extLst>
              <a:ext uri="{FF2B5EF4-FFF2-40B4-BE49-F238E27FC236}">
                <a16:creationId xmlns:a16="http://schemas.microsoft.com/office/drawing/2014/main" id="{E6B9611C-07F2-BFA5-592C-739D347757E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F575063-6EEF-546B-C5DC-2639D8696D1F}"/>
              </a:ext>
            </a:extLst>
          </p:cNvPr>
          <p:cNvSpPr>
            <a:spLocks noGrp="1"/>
          </p:cNvSpPr>
          <p:nvPr>
            <p:ph type="sldNum" sz="quarter" idx="12"/>
          </p:nvPr>
        </p:nvSpPr>
        <p:spPr/>
        <p:txBody>
          <a:bodyPr/>
          <a:lstStyle/>
          <a:p>
            <a:fld id="{0A603004-75A9-D541-98B1-6BBBC14EE476}" type="slidenum">
              <a:rPr lang="nl-NL" smtClean="0"/>
              <a:t>‹nr.›</a:t>
            </a:fld>
            <a:endParaRPr lang="nl-NL"/>
          </a:p>
        </p:txBody>
      </p:sp>
    </p:spTree>
    <p:extLst>
      <p:ext uri="{BB962C8B-B14F-4D97-AF65-F5344CB8AC3E}">
        <p14:creationId xmlns:p14="http://schemas.microsoft.com/office/powerpoint/2010/main" val="6344718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32DF82-CEFA-6E1E-226F-650392356C0D}"/>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0EFE6BCE-0343-1BB7-4E62-06784754AFBB}"/>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C29EC7A-7E02-B13A-8664-C57314025790}"/>
              </a:ext>
            </a:extLst>
          </p:cNvPr>
          <p:cNvSpPr>
            <a:spLocks noGrp="1"/>
          </p:cNvSpPr>
          <p:nvPr>
            <p:ph type="dt" sz="half" idx="10"/>
          </p:nvPr>
        </p:nvSpPr>
        <p:spPr/>
        <p:txBody>
          <a:bodyPr/>
          <a:lstStyle/>
          <a:p>
            <a:fld id="{5164773A-1E74-F946-B6D1-D21F8A92C37F}" type="datetimeFigureOut">
              <a:rPr lang="nl-NL" smtClean="0"/>
              <a:t>05-12-2025</a:t>
            </a:fld>
            <a:endParaRPr lang="nl-NL"/>
          </a:p>
        </p:txBody>
      </p:sp>
      <p:sp>
        <p:nvSpPr>
          <p:cNvPr id="5" name="Tijdelijke aanduiding voor voettekst 4">
            <a:extLst>
              <a:ext uri="{FF2B5EF4-FFF2-40B4-BE49-F238E27FC236}">
                <a16:creationId xmlns:a16="http://schemas.microsoft.com/office/drawing/2014/main" id="{8306C8C5-A11D-BF20-8B55-F6E76934281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FC46D11-A005-1377-214A-D69B99109578}"/>
              </a:ext>
            </a:extLst>
          </p:cNvPr>
          <p:cNvSpPr>
            <a:spLocks noGrp="1"/>
          </p:cNvSpPr>
          <p:nvPr>
            <p:ph type="sldNum" sz="quarter" idx="12"/>
          </p:nvPr>
        </p:nvSpPr>
        <p:spPr/>
        <p:txBody>
          <a:bodyPr/>
          <a:lstStyle/>
          <a:p>
            <a:fld id="{0A603004-75A9-D541-98B1-6BBBC14EE476}" type="slidenum">
              <a:rPr lang="nl-NL" smtClean="0"/>
              <a:t>‹nr.›</a:t>
            </a:fld>
            <a:endParaRPr lang="nl-NL"/>
          </a:p>
        </p:txBody>
      </p:sp>
    </p:spTree>
    <p:extLst>
      <p:ext uri="{BB962C8B-B14F-4D97-AF65-F5344CB8AC3E}">
        <p14:creationId xmlns:p14="http://schemas.microsoft.com/office/powerpoint/2010/main" val="1384146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b="0" i="0">
                <a:latin typeface="Attendi Alaska" pitchFamily="2" charset="77"/>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b="0" i="0">
                <a:latin typeface="Attendi Alaska" pitchFamily="2" charset="77"/>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b="0" i="0">
                <a:latin typeface="Attendi Alaska" pitchFamily="2" charset="77"/>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EC631758-5BE4-89C9-2A89-9F125B8BD9FA}"/>
              </a:ext>
            </a:extLst>
          </p:cNvPr>
          <p:cNvSpPr>
            <a:spLocks noGrp="1"/>
          </p:cNvSpPr>
          <p:nvPr>
            <p:ph type="title" orient="vert"/>
          </p:nvPr>
        </p:nvSpPr>
        <p:spPr>
          <a:xfrm>
            <a:off x="6543675" y="273843"/>
            <a:ext cx="1971675" cy="4358879"/>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CE5FD45A-BB8B-07B7-2F63-E97A577122AB}"/>
              </a:ext>
            </a:extLst>
          </p:cNvPr>
          <p:cNvSpPr>
            <a:spLocks noGrp="1"/>
          </p:cNvSpPr>
          <p:nvPr>
            <p:ph type="body" orient="vert" idx="1"/>
          </p:nvPr>
        </p:nvSpPr>
        <p:spPr>
          <a:xfrm>
            <a:off x="628650" y="273843"/>
            <a:ext cx="5800725" cy="4358879"/>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87DCE78-EC8A-7EC3-F3BF-3DB4F7D05C20}"/>
              </a:ext>
            </a:extLst>
          </p:cNvPr>
          <p:cNvSpPr>
            <a:spLocks noGrp="1"/>
          </p:cNvSpPr>
          <p:nvPr>
            <p:ph type="dt" sz="half" idx="10"/>
          </p:nvPr>
        </p:nvSpPr>
        <p:spPr/>
        <p:txBody>
          <a:bodyPr/>
          <a:lstStyle/>
          <a:p>
            <a:fld id="{5164773A-1E74-F946-B6D1-D21F8A92C37F}" type="datetimeFigureOut">
              <a:rPr lang="nl-NL" smtClean="0"/>
              <a:t>05-12-2025</a:t>
            </a:fld>
            <a:endParaRPr lang="nl-NL"/>
          </a:p>
        </p:txBody>
      </p:sp>
      <p:sp>
        <p:nvSpPr>
          <p:cNvPr id="5" name="Tijdelijke aanduiding voor voettekst 4">
            <a:extLst>
              <a:ext uri="{FF2B5EF4-FFF2-40B4-BE49-F238E27FC236}">
                <a16:creationId xmlns:a16="http://schemas.microsoft.com/office/drawing/2014/main" id="{B2BDAE8C-4740-6766-5DE1-941E2F64460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C24B34E-E1C6-AA65-2BA7-1D944A64B74F}"/>
              </a:ext>
            </a:extLst>
          </p:cNvPr>
          <p:cNvSpPr>
            <a:spLocks noGrp="1"/>
          </p:cNvSpPr>
          <p:nvPr>
            <p:ph type="sldNum" sz="quarter" idx="12"/>
          </p:nvPr>
        </p:nvSpPr>
        <p:spPr/>
        <p:txBody>
          <a:bodyPr/>
          <a:lstStyle/>
          <a:p>
            <a:fld id="{0A603004-75A9-D541-98B1-6BBBC14EE476}" type="slidenum">
              <a:rPr lang="nl-NL" smtClean="0"/>
              <a:t>‹nr.›</a:t>
            </a:fld>
            <a:endParaRPr lang="nl-NL"/>
          </a:p>
        </p:txBody>
      </p:sp>
    </p:spTree>
    <p:extLst>
      <p:ext uri="{BB962C8B-B14F-4D97-AF65-F5344CB8AC3E}">
        <p14:creationId xmlns:p14="http://schemas.microsoft.com/office/powerpoint/2010/main" val="231368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b="0" i="0">
                <a:latin typeface="Attendi Alaska" pitchFamily="2" charset="77"/>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b="0" i="0">
                <a:latin typeface="Attendi Alaska" pitchFamily="2" charset="77"/>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b="0" i="0">
                <a:latin typeface="Attendi Alaska" pitchFamily="2" charset="77"/>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b="0" i="0">
                <a:latin typeface="Attendi Alaska" pitchFamily="2" charset="77"/>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b="0" i="0">
                <a:latin typeface="Attendi Alaska" pitchFamily="2" charset="77"/>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b="0" i="0">
                <a:latin typeface="Attendi Alaska" pitchFamily="2" charset="77"/>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b="0" i="0">
                <a:latin typeface="Attendi Alaska" pitchFamily="2" charset="77"/>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b="0" i="0">
                <a:latin typeface="Attendi Alaska" pitchFamily="2" charset="77"/>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b="0" i="0">
                <a:latin typeface="Attendi Alaska" pitchFamily="2" charset="77"/>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b="0" i="0">
                <a:latin typeface="Attendi Alaska" pitchFamily="2" charset="77"/>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Montserrat"/>
              <a:buChar char="●"/>
              <a:defRPr sz="1800">
                <a:solidFill>
                  <a:schemeClr val="dk2"/>
                </a:solidFill>
                <a:latin typeface="Montserrat"/>
                <a:ea typeface="Montserrat"/>
                <a:cs typeface="Montserrat"/>
                <a:sym typeface="Montserrat"/>
              </a:defRPr>
            </a:lvl1pPr>
            <a:lvl2pPr marL="914400" lvl="1"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2pPr>
            <a:lvl3pPr marL="1371600" lvl="2"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3pPr>
            <a:lvl4pPr marL="1828800" lvl="3"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4pPr>
            <a:lvl5pPr marL="2286000" lvl="4"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5pPr>
            <a:lvl6pPr marL="2743200" lvl="5"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6pPr>
            <a:lvl7pPr marL="3200400" lvl="6"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7pPr>
            <a:lvl8pPr marL="3657600" lvl="7"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8pPr>
            <a:lvl9pPr marL="4114800" lvl="8"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ttendi Alaska" pitchFamily="2" charset="77"/>
          <a:ea typeface="Attendi Alaska" pitchFamily="2" charset="77"/>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ttendi Alaska" pitchFamily="2" charset="77"/>
          <a:ea typeface="Attendi Alaska" pitchFamily="2" charset="77"/>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8C3A16B-6FA3-CE69-73DF-D32858750633}"/>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41BDE849-BC15-9BB6-A82E-B6042289B164}"/>
              </a:ext>
            </a:extLst>
          </p:cNvPr>
          <p:cNvSpPr>
            <a:spLocks noGrp="1"/>
          </p:cNvSpPr>
          <p:nvPr>
            <p:ph type="body" idx="1"/>
          </p:nvPr>
        </p:nvSpPr>
        <p:spPr>
          <a:xfrm>
            <a:off x="628650" y="1369218"/>
            <a:ext cx="7886700" cy="3263504"/>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38D717F-D966-4151-7EC0-C2B8845A0C56}"/>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82000"/>
                  </a:schemeClr>
                </a:solidFill>
              </a:defRPr>
            </a:lvl1pPr>
          </a:lstStyle>
          <a:p>
            <a:fld id="{5164773A-1E74-F946-B6D1-D21F8A92C37F}" type="datetimeFigureOut">
              <a:rPr lang="nl-NL" smtClean="0"/>
              <a:t>05-12-2025</a:t>
            </a:fld>
            <a:endParaRPr lang="nl-NL"/>
          </a:p>
        </p:txBody>
      </p:sp>
      <p:sp>
        <p:nvSpPr>
          <p:cNvPr id="5" name="Tijdelijke aanduiding voor voettekst 4">
            <a:extLst>
              <a:ext uri="{FF2B5EF4-FFF2-40B4-BE49-F238E27FC236}">
                <a16:creationId xmlns:a16="http://schemas.microsoft.com/office/drawing/2014/main" id="{4E17F1D9-25FD-1F1A-61B7-637F76AE3740}"/>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nl-NL"/>
          </a:p>
        </p:txBody>
      </p:sp>
      <p:sp>
        <p:nvSpPr>
          <p:cNvPr id="6" name="Tijdelijke aanduiding voor dianummer 5">
            <a:extLst>
              <a:ext uri="{FF2B5EF4-FFF2-40B4-BE49-F238E27FC236}">
                <a16:creationId xmlns:a16="http://schemas.microsoft.com/office/drawing/2014/main" id="{9F2EE4D2-AD59-83DC-AC9D-F09F4919688E}"/>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82000"/>
                  </a:schemeClr>
                </a:solidFill>
              </a:defRPr>
            </a:lvl1pPr>
          </a:lstStyle>
          <a:p>
            <a:fld id="{0A603004-75A9-D541-98B1-6BBBC14EE476}" type="slidenum">
              <a:rPr lang="nl-NL" smtClean="0"/>
              <a:t>‹nr.›</a:t>
            </a:fld>
            <a:endParaRPr lang="nl-NL"/>
          </a:p>
        </p:txBody>
      </p:sp>
    </p:spTree>
    <p:extLst>
      <p:ext uri="{BB962C8B-B14F-4D97-AF65-F5344CB8AC3E}">
        <p14:creationId xmlns:p14="http://schemas.microsoft.com/office/powerpoint/2010/main" val="4273828387"/>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18/10/relationships/comments" Target="../comments/modernComment_21B_AB8E267C.xml"/><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0.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www.venvn.nl/media/w02buck0/v-vn-richtlijn-verslaglegging.pdf"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microsoft.com/office/2018/10/relationships/comments" Target="../comments/modernComment_1CB_D82EDCA2.xml"/><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microsoft.com/office/2018/10/relationships/comments" Target="../comments/modernComment_1D5_3373927F.xml"/><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microsoft.com/office/2018/10/relationships/comments" Target="../comments/modernComment_223_C26301E4.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hyperlink" Target="https://help.attendi.nl/"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microsoft.com/office/2018/10/relationships/comments" Target="../comments/modernComment_214_26AF0153.xm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microsoft.com/office/2018/10/relationships/comments" Target="../comments/modernComment_216_E539763D.xml"/><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7.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microsoft.com/office/2018/10/relationships/comments" Target="../comments/modernComment_21F_69139985.xml"/><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microsoft.com/office/2018/10/relationships/comments" Target="../comments/modernComment_220_1CA4B02E.xml"/><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microsoft.com/office/2018/10/relationships/comments" Target="../comments/modernComment_221_16F08FC5.xml"/><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microsoft.com/office/2018/10/relationships/comments" Target="../comments/modernComment_21E_4E602FF0.xml"/><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B6551"/>
        </a:solidFill>
        <a:effectLst/>
      </p:bgPr>
    </p:bg>
    <p:spTree>
      <p:nvGrpSpPr>
        <p:cNvPr id="1" name="">
          <a:extLst>
            <a:ext uri="{FF2B5EF4-FFF2-40B4-BE49-F238E27FC236}">
              <a16:creationId xmlns:a16="http://schemas.microsoft.com/office/drawing/2014/main" id="{24FF5CCF-7D5B-041C-2273-795879E2FA35}"/>
            </a:ext>
          </a:extLst>
        </p:cNvPr>
        <p:cNvGrpSpPr/>
        <p:nvPr/>
      </p:nvGrpSpPr>
      <p:grpSpPr>
        <a:xfrm>
          <a:off x="0" y="0"/>
          <a:ext cx="0" cy="0"/>
          <a:chOff x="0" y="0"/>
          <a:chExt cx="0" cy="0"/>
        </a:xfrm>
      </p:grpSpPr>
      <p:sp>
        <p:nvSpPr>
          <p:cNvPr id="2" name="Tekstvak 11">
            <a:extLst>
              <a:ext uri="{FF2B5EF4-FFF2-40B4-BE49-F238E27FC236}">
                <a16:creationId xmlns:a16="http://schemas.microsoft.com/office/drawing/2014/main" id="{C6DD1FD7-50B7-149C-392D-1C9754C94237}"/>
              </a:ext>
            </a:extLst>
          </p:cNvPr>
          <p:cNvSpPr txBox="1"/>
          <p:nvPr/>
        </p:nvSpPr>
        <p:spPr>
          <a:xfrm>
            <a:off x="363071" y="4626560"/>
            <a:ext cx="1557792" cy="230832"/>
          </a:xfrm>
          <a:prstGeom prst="rect">
            <a:avLst/>
          </a:prstGeom>
          <a:noFill/>
        </p:spPr>
        <p:txBody>
          <a:bodyPr wrap="square">
            <a:spAutoFit/>
          </a:bodyPr>
          <a:lstStyle/>
          <a:p>
            <a:pPr defTabSz="685800">
              <a:buClrTx/>
            </a:pPr>
            <a:r>
              <a:rPr lang="nl-NL" sz="900" kern="1200" err="1">
                <a:solidFill>
                  <a:srgbClr val="FF90F0"/>
                </a:solidFill>
                <a:latin typeface="Attendi Alaska" pitchFamily="2" charset="77"/>
                <a:ea typeface="+mn-ea"/>
                <a:cs typeface="+mn-cs"/>
              </a:rPr>
              <a:t>wwww.attendi.nl</a:t>
            </a:r>
            <a:endParaRPr lang="nl-NL" sz="900" kern="1200">
              <a:solidFill>
                <a:prstClr val="white"/>
              </a:solidFill>
              <a:latin typeface="Attendi Alaska" pitchFamily="2" charset="77"/>
              <a:ea typeface="+mn-ea"/>
              <a:cs typeface="+mn-cs"/>
            </a:endParaRPr>
          </a:p>
        </p:txBody>
      </p:sp>
      <p:sp>
        <p:nvSpPr>
          <p:cNvPr id="3" name="Titel 1">
            <a:extLst>
              <a:ext uri="{FF2B5EF4-FFF2-40B4-BE49-F238E27FC236}">
                <a16:creationId xmlns:a16="http://schemas.microsoft.com/office/drawing/2014/main" id="{E34D93D4-7B92-4B17-C9C4-95E467AF6394}"/>
              </a:ext>
            </a:extLst>
          </p:cNvPr>
          <p:cNvSpPr txBox="1">
            <a:spLocks/>
          </p:cNvSpPr>
          <p:nvPr/>
        </p:nvSpPr>
        <p:spPr>
          <a:xfrm>
            <a:off x="423838" y="4082111"/>
            <a:ext cx="3909385" cy="452221"/>
          </a:xfrm>
          <a:prstGeom prst="rect">
            <a:avLst/>
          </a:prstGeom>
        </p:spPr>
        <p:txBody>
          <a:bodyPr vert="horz" lIns="68580" tIns="34290" rIns="68580" bIns="3429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lnSpc>
                <a:spcPct val="100000"/>
              </a:lnSpc>
              <a:buClrTx/>
            </a:pPr>
            <a:r>
              <a:rPr lang="nl-NL" sz="1500" b="1">
                <a:solidFill>
                  <a:prstClr val="white"/>
                </a:solidFill>
                <a:latin typeface="Attendi Alaska"/>
              </a:rPr>
              <a:t>[Naam organisatie]</a:t>
            </a:r>
          </a:p>
        </p:txBody>
      </p:sp>
      <p:pic>
        <p:nvPicPr>
          <p:cNvPr id="5" name="Afbeelding 4" descr="Afbeelding met kleding, persoon, Menselijk gezicht, glimlach&#10;&#10;Door AI gegenereerde inhoud is mogelijk onjuist.">
            <a:extLst>
              <a:ext uri="{FF2B5EF4-FFF2-40B4-BE49-F238E27FC236}">
                <a16:creationId xmlns:a16="http://schemas.microsoft.com/office/drawing/2014/main" id="{C7B3799F-644B-48CA-72DD-30B57440B391}"/>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4603822" y="386983"/>
            <a:ext cx="3515281" cy="4056095"/>
          </a:xfrm>
          <a:prstGeom prst="roundRect">
            <a:avLst/>
          </a:prstGeom>
        </p:spPr>
      </p:pic>
      <p:pic>
        <p:nvPicPr>
          <p:cNvPr id="13" name="Afbeelding 12">
            <a:extLst>
              <a:ext uri="{FF2B5EF4-FFF2-40B4-BE49-F238E27FC236}">
                <a16:creationId xmlns:a16="http://schemas.microsoft.com/office/drawing/2014/main" id="{14BBCB47-900B-7D51-CBD2-D38745C1136C}"/>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423838" y="439094"/>
            <a:ext cx="3125260" cy="489706"/>
          </a:xfrm>
          <a:prstGeom prst="rect">
            <a:avLst/>
          </a:prstGeom>
        </p:spPr>
      </p:pic>
      <p:sp>
        <p:nvSpPr>
          <p:cNvPr id="4" name="Titel 1">
            <a:extLst>
              <a:ext uri="{FF2B5EF4-FFF2-40B4-BE49-F238E27FC236}">
                <a16:creationId xmlns:a16="http://schemas.microsoft.com/office/drawing/2014/main" id="{57F84990-B5C2-D567-7169-9A5BC05C6788}"/>
              </a:ext>
            </a:extLst>
          </p:cNvPr>
          <p:cNvSpPr txBox="1">
            <a:spLocks/>
          </p:cNvSpPr>
          <p:nvPr/>
        </p:nvSpPr>
        <p:spPr>
          <a:xfrm>
            <a:off x="363071" y="1039880"/>
            <a:ext cx="3909385" cy="452221"/>
          </a:xfrm>
          <a:prstGeom prst="rect">
            <a:avLst/>
          </a:prstGeom>
        </p:spPr>
        <p:txBody>
          <a:bodyPr vert="horz" lIns="68580" tIns="34290" rIns="68580" bIns="3429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lnSpc>
                <a:spcPct val="100000"/>
              </a:lnSpc>
              <a:buClrTx/>
            </a:pPr>
            <a:r>
              <a:rPr lang="nl-NL" sz="1500">
                <a:solidFill>
                  <a:prstClr val="white"/>
                </a:solidFill>
                <a:latin typeface="Attendi Alaska"/>
              </a:rPr>
              <a:t>Meer tijd voor zorg met aandacht</a:t>
            </a:r>
          </a:p>
        </p:txBody>
      </p:sp>
      <p:sp>
        <p:nvSpPr>
          <p:cNvPr id="7" name="Tekstvak 6">
            <a:extLst>
              <a:ext uri="{FF2B5EF4-FFF2-40B4-BE49-F238E27FC236}">
                <a16:creationId xmlns:a16="http://schemas.microsoft.com/office/drawing/2014/main" id="{24088160-087E-4DDE-ED10-31EE5283BBB5}"/>
              </a:ext>
            </a:extLst>
          </p:cNvPr>
          <p:cNvSpPr txBox="1"/>
          <p:nvPr/>
        </p:nvSpPr>
        <p:spPr>
          <a:xfrm>
            <a:off x="363070" y="3518810"/>
            <a:ext cx="4574894" cy="561692"/>
          </a:xfrm>
          <a:prstGeom prst="rect">
            <a:avLst/>
          </a:prstGeom>
          <a:noFill/>
        </p:spPr>
        <p:txBody>
          <a:bodyPr wrap="square" lIns="68580" tIns="34290" rIns="68580" bIns="34290" anchor="t">
            <a:spAutoFit/>
          </a:bodyPr>
          <a:lstStyle/>
          <a:p>
            <a:pPr defTabSz="685800">
              <a:buClrTx/>
            </a:pPr>
            <a:r>
              <a:rPr lang="nl-NL" sz="3200" b="1" kern="1200">
                <a:solidFill>
                  <a:srgbClr val="D6E5F0"/>
                </a:solidFill>
                <a:latin typeface="Attendi Alaska Medium"/>
                <a:ea typeface="+mn-ea"/>
                <a:cs typeface="+mn-cs"/>
              </a:rPr>
              <a:t>Workshop</a:t>
            </a:r>
          </a:p>
        </p:txBody>
      </p:sp>
      <p:pic>
        <p:nvPicPr>
          <p:cNvPr id="10" name="Afbeelding 9">
            <a:extLst>
              <a:ext uri="{FF2B5EF4-FFF2-40B4-BE49-F238E27FC236}">
                <a16:creationId xmlns:a16="http://schemas.microsoft.com/office/drawing/2014/main" id="{212D9C37-E374-996D-7DB4-D56A23F7A414}"/>
              </a:ext>
            </a:extLst>
          </p:cNvPr>
          <p:cNvPicPr>
            <a:picLocks noChangeAspect="1"/>
          </p:cNvPicPr>
          <p:nvPr/>
        </p:nvPicPr>
        <p:blipFill>
          <a:blip r:embed="rId6"/>
          <a:stretch>
            <a:fillRect/>
          </a:stretch>
        </p:blipFill>
        <p:spPr>
          <a:xfrm>
            <a:off x="7012807" y="2386329"/>
            <a:ext cx="1768123" cy="2460495"/>
          </a:xfrm>
          <a:prstGeom prst="rect">
            <a:avLst/>
          </a:prstGeom>
        </p:spPr>
      </p:pic>
    </p:spTree>
    <p:extLst>
      <p:ext uri="{BB962C8B-B14F-4D97-AF65-F5344CB8AC3E}">
        <p14:creationId xmlns:p14="http://schemas.microsoft.com/office/powerpoint/2010/main" val="2878219900"/>
      </p:ext>
    </p:extLst>
  </p:cSld>
  <p:clrMapOvr>
    <a:masterClrMapping/>
  </p:clrMapOvr>
  <p:extLst>
    <p:ext uri="{6950BFC3-D8DA-4A85-94F7-54DA5524770B}">
      <p188:commentRel xmlns:p188="http://schemas.microsoft.com/office/powerpoint/2018/8/main" r:id="rId3"/>
    </p:ext>
  </p:extLs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642744"/>
        </a:solidFill>
        <a:effectLst/>
      </p:bgPr>
    </p:bg>
    <p:spTree>
      <p:nvGrpSpPr>
        <p:cNvPr id="1" name="Shape 53">
          <a:extLst>
            <a:ext uri="{FF2B5EF4-FFF2-40B4-BE49-F238E27FC236}">
              <a16:creationId xmlns:a16="http://schemas.microsoft.com/office/drawing/2014/main" id="{307821AA-3C4B-13FC-1C4A-BA028D2DE94B}"/>
            </a:ext>
          </a:extLst>
        </p:cNvPr>
        <p:cNvGrpSpPr/>
        <p:nvPr/>
      </p:nvGrpSpPr>
      <p:grpSpPr>
        <a:xfrm>
          <a:off x="0" y="0"/>
          <a:ext cx="0" cy="0"/>
          <a:chOff x="0" y="0"/>
          <a:chExt cx="0" cy="0"/>
        </a:xfrm>
      </p:grpSpPr>
      <p:pic>
        <p:nvPicPr>
          <p:cNvPr id="13" name="Afbeelding 12" descr="Afbeelding met software, Besturingssysteem, Computerpictogram, computer&#10;&#10;Automatisch gegenereerde beschrijving">
            <a:extLst>
              <a:ext uri="{FF2B5EF4-FFF2-40B4-BE49-F238E27FC236}">
                <a16:creationId xmlns:a16="http://schemas.microsoft.com/office/drawing/2014/main" id="{28D86268-34DA-DC4F-5586-5EF618B29ECF}"/>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3866329" y="324373"/>
            <a:ext cx="5041481" cy="3474181"/>
          </a:xfrm>
          <a:prstGeom prst="rect">
            <a:avLst/>
          </a:prstGeom>
        </p:spPr>
      </p:pic>
      <p:sp>
        <p:nvSpPr>
          <p:cNvPr id="5" name="TextBox 22">
            <a:extLst>
              <a:ext uri="{FF2B5EF4-FFF2-40B4-BE49-F238E27FC236}">
                <a16:creationId xmlns:a16="http://schemas.microsoft.com/office/drawing/2014/main" id="{A16D598A-2D55-AE5C-1B0E-E6F29E109174}"/>
              </a:ext>
            </a:extLst>
          </p:cNvPr>
          <p:cNvSpPr txBox="1"/>
          <p:nvPr/>
        </p:nvSpPr>
        <p:spPr>
          <a:xfrm>
            <a:off x="573692" y="517254"/>
            <a:ext cx="4545315" cy="392415"/>
          </a:xfrm>
          <a:prstGeom prst="rect">
            <a:avLst/>
          </a:prstGeom>
          <a:noFill/>
        </p:spPr>
        <p:txBody>
          <a:bodyPr wrap="square" lIns="68580" tIns="34290" rIns="68580" bIns="34290" rtlCol="0" anchor="t">
            <a:spAutoFit/>
          </a:bodyPr>
          <a:lstStyle/>
          <a:p>
            <a:pPr defTabSz="914378"/>
            <a:r>
              <a:rPr lang="nl-NL" sz="2100" b="1">
                <a:solidFill>
                  <a:srgbClr val="FF90F0"/>
                </a:solidFill>
                <a:latin typeface="Attendi Alaska" pitchFamily="2" charset="77"/>
              </a:rPr>
              <a:t>E-</a:t>
            </a:r>
            <a:r>
              <a:rPr lang="nl-NL" sz="2100" b="1" err="1">
                <a:solidFill>
                  <a:srgbClr val="FF90F0"/>
                </a:solidFill>
                <a:latin typeface="Attendi Alaska" pitchFamily="2" charset="77"/>
              </a:rPr>
              <a:t>learning</a:t>
            </a:r>
            <a:r>
              <a:rPr lang="nl-NL" sz="2100" b="1">
                <a:solidFill>
                  <a:srgbClr val="FF90F0"/>
                </a:solidFill>
                <a:latin typeface="Attendi Alaska" pitchFamily="2" charset="77"/>
              </a:rPr>
              <a:t> in de App</a:t>
            </a:r>
            <a:endParaRPr lang="en-US" sz="1050" b="1">
              <a:solidFill>
                <a:srgbClr val="FF90F0"/>
              </a:solidFill>
              <a:latin typeface="Attendi Alaska" pitchFamily="2" charset="77"/>
            </a:endParaRPr>
          </a:p>
        </p:txBody>
      </p:sp>
      <p:pic>
        <p:nvPicPr>
          <p:cNvPr id="11" name="Afbeelding 10" descr="Afbeelding met tekst, schermopname, Website, software&#10;&#10;Automatisch gegenereerde beschrijving">
            <a:extLst>
              <a:ext uri="{FF2B5EF4-FFF2-40B4-BE49-F238E27FC236}">
                <a16:creationId xmlns:a16="http://schemas.microsoft.com/office/drawing/2014/main" id="{3F736C2E-2ACE-4288-83DD-188EAAD34D70}"/>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2436501" y="1223418"/>
            <a:ext cx="5365012" cy="3697132"/>
          </a:xfrm>
          <a:prstGeom prst="rect">
            <a:avLst/>
          </a:prstGeom>
        </p:spPr>
      </p:pic>
      <p:pic>
        <p:nvPicPr>
          <p:cNvPr id="2054" name="Picture 6" descr="A picture containing creativity&#10;&#10;Description automatically generated">
            <a:extLst>
              <a:ext uri="{FF2B5EF4-FFF2-40B4-BE49-F238E27FC236}">
                <a16:creationId xmlns:a16="http://schemas.microsoft.com/office/drawing/2014/main" id="{60B95C17-2236-0C3F-5AA6-724149791B1B}"/>
              </a:ext>
            </a:extLst>
          </p:cNvPr>
          <p:cNvPicPr>
            <a:picLocks noChangeAspect="1" noChangeArrowheads="1"/>
          </p:cNvPicPr>
          <p:nvPr/>
        </p:nvPicPr>
        <p:blipFill>
          <a:blip r:embed="rId5" cstate="hqprint">
            <a:extLst>
              <a:ext uri="{28A0092B-C50C-407E-A947-70E740481C1C}">
                <a14:useLocalDpi xmlns:a14="http://schemas.microsoft.com/office/drawing/2010/main"/>
              </a:ext>
            </a:extLst>
          </a:blip>
          <a:srcRect/>
          <a:stretch>
            <a:fillRect/>
          </a:stretch>
        </p:blipFill>
        <p:spPr bwMode="auto">
          <a:xfrm>
            <a:off x="572904" y="4776740"/>
            <a:ext cx="309228" cy="143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76387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03E8A4C-7953-1FD9-F86B-BE7A0DF2276F}"/>
            </a:ext>
          </a:extLst>
        </p:cNvPr>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6F828D28-8E09-41CC-8229-3070B5467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Afbeelding 2" descr="Afbeelding met persoon, kleding, Menselijk gezicht, overdekt&#10;&#10;Automatisch gegenereerde beschrijving">
            <a:extLst>
              <a:ext uri="{FF2B5EF4-FFF2-40B4-BE49-F238E27FC236}">
                <a16:creationId xmlns:a16="http://schemas.microsoft.com/office/drawing/2014/main" id="{6C8BCC9B-C4AF-A85F-37E2-4B0EAFDFCA8E}"/>
              </a:ext>
            </a:extLst>
          </p:cNvPr>
          <p:cNvPicPr>
            <a:picLocks noChangeAspect="1"/>
          </p:cNvPicPr>
          <p:nvPr/>
        </p:nvPicPr>
        <p:blipFill>
          <a:blip r:embed="rId3" cstate="hqprint">
            <a:extLst>
              <a:ext uri="{28A0092B-C50C-407E-A947-70E740481C1C}">
                <a14:useLocalDpi xmlns:a14="http://schemas.microsoft.com/office/drawing/2010/main"/>
              </a:ext>
            </a:extLst>
          </a:blip>
          <a:srcRect/>
          <a:stretch>
            <a:fillRect/>
          </a:stretch>
        </p:blipFill>
        <p:spPr>
          <a:xfrm>
            <a:off x="20" y="-16"/>
            <a:ext cx="9143977" cy="5143516"/>
          </a:xfrm>
          <a:prstGeom prst="rect">
            <a:avLst/>
          </a:prstGeom>
        </p:spPr>
      </p:pic>
      <p:sp>
        <p:nvSpPr>
          <p:cNvPr id="31" name="Rectangle 30">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27533" y="825237"/>
            <a:ext cx="5143502" cy="3493010"/>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kstvak 2">
            <a:extLst>
              <a:ext uri="{FF2B5EF4-FFF2-40B4-BE49-F238E27FC236}">
                <a16:creationId xmlns:a16="http://schemas.microsoft.com/office/drawing/2014/main" id="{1D4BDC06-4F31-650B-9D3E-9CEC2211D3C1}"/>
              </a:ext>
            </a:extLst>
          </p:cNvPr>
          <p:cNvSpPr txBox="1"/>
          <p:nvPr/>
        </p:nvSpPr>
        <p:spPr>
          <a:xfrm>
            <a:off x="482599" y="482600"/>
            <a:ext cx="4089397" cy="1952813"/>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vert="horz" lIns="91440" tIns="45720" rIns="91440" bIns="45720" rtlCol="0" anchor="t">
            <a:normAutofit/>
          </a:bodyPr>
          <a:lstStyle/>
          <a:p>
            <a:pPr marL="0" marR="0" lvl="0" indent="0" fontAlgn="auto">
              <a:lnSpc>
                <a:spcPct val="90000"/>
              </a:lnSpc>
              <a:spcBef>
                <a:spcPct val="0"/>
              </a:spcBef>
              <a:spcAft>
                <a:spcPts val="600"/>
              </a:spcAft>
              <a:buClrTx/>
              <a:buSzTx/>
              <a:tabLst/>
              <a:defRPr/>
            </a:pPr>
            <a:r>
              <a:rPr kumimoji="0" lang="en-US" sz="4000" b="1" i="0" u="none" strike="noStrike" kern="1200" cap="none" spc="0" normalizeH="0" baseline="0" noProof="0" err="1">
                <a:ln>
                  <a:noFill/>
                </a:ln>
                <a:solidFill>
                  <a:srgbClr val="FFFFFF"/>
                </a:solidFill>
                <a:effectLst/>
                <a:uLnTx/>
                <a:uFillTx/>
                <a:latin typeface="+mj-lt"/>
                <a:ea typeface="+mj-ea"/>
                <a:cs typeface="+mj-cs"/>
                <a:sym typeface="Arial"/>
              </a:rPr>
              <a:t>Attendi</a:t>
            </a:r>
            <a:r>
              <a:rPr kumimoji="0" lang="en-US" sz="4000" b="1" i="0" u="none" strike="noStrike" kern="1200" cap="none" spc="0" normalizeH="0" baseline="0" noProof="0">
                <a:ln>
                  <a:noFill/>
                </a:ln>
                <a:solidFill>
                  <a:srgbClr val="FFFFFF"/>
                </a:solidFill>
                <a:effectLst/>
                <a:uLnTx/>
                <a:uFillTx/>
                <a:latin typeface="+mj-lt"/>
                <a:ea typeface="+mj-ea"/>
                <a:cs typeface="+mj-cs"/>
                <a:sym typeface="Arial"/>
              </a:rPr>
              <a:t> </a:t>
            </a:r>
            <a:r>
              <a:rPr kumimoji="0" lang="en-US" sz="4000" b="1" i="0" u="none" strike="noStrike" kern="1200" cap="none" spc="0" normalizeH="0" baseline="0" noProof="0" err="1">
                <a:ln>
                  <a:noFill/>
                </a:ln>
                <a:solidFill>
                  <a:srgbClr val="FFFFFF"/>
                </a:solidFill>
                <a:effectLst/>
                <a:uLnTx/>
                <a:uFillTx/>
                <a:latin typeface="+mj-lt"/>
                <a:ea typeface="+mj-ea"/>
                <a:cs typeface="+mj-cs"/>
                <a:sym typeface="Arial"/>
              </a:rPr>
              <a:t>gebruiken</a:t>
            </a:r>
            <a:r>
              <a:rPr kumimoji="0" lang="en-US" sz="4000" b="1" i="0" u="none" strike="noStrike" kern="1200" cap="none" spc="0" normalizeH="0" baseline="0" noProof="0">
                <a:ln>
                  <a:noFill/>
                </a:ln>
                <a:solidFill>
                  <a:srgbClr val="FFFFFF"/>
                </a:solidFill>
                <a:effectLst/>
                <a:uLnTx/>
                <a:uFillTx/>
                <a:latin typeface="+mj-lt"/>
                <a:ea typeface="+mj-ea"/>
                <a:cs typeface="+mj-cs"/>
                <a:sym typeface="Arial"/>
              </a:rPr>
              <a:t> in het </a:t>
            </a:r>
            <a:r>
              <a:rPr kumimoji="0" lang="en-US" sz="4000" b="1" i="0" u="none" strike="noStrike" kern="1200" cap="none" spc="0" normalizeH="0" baseline="0" noProof="0" err="1">
                <a:ln>
                  <a:noFill/>
                </a:ln>
                <a:solidFill>
                  <a:srgbClr val="FFFFFF"/>
                </a:solidFill>
                <a:effectLst/>
                <a:uLnTx/>
                <a:uFillTx/>
                <a:latin typeface="+mj-lt"/>
                <a:ea typeface="+mj-ea"/>
                <a:cs typeface="+mj-cs"/>
                <a:sym typeface="Arial"/>
              </a:rPr>
              <a:t>bijzijn</a:t>
            </a:r>
            <a:r>
              <a:rPr kumimoji="0" lang="en-US" sz="4000" b="1" i="0" u="none" strike="noStrike" kern="1200" cap="none" spc="0" normalizeH="0" baseline="0" noProof="0">
                <a:ln>
                  <a:noFill/>
                </a:ln>
                <a:solidFill>
                  <a:srgbClr val="FFFFFF"/>
                </a:solidFill>
                <a:effectLst/>
                <a:uLnTx/>
                <a:uFillTx/>
                <a:latin typeface="+mj-lt"/>
                <a:ea typeface="+mj-ea"/>
                <a:cs typeface="+mj-cs"/>
                <a:sym typeface="Arial"/>
              </a:rPr>
              <a:t> van de </a:t>
            </a:r>
            <a:r>
              <a:rPr kumimoji="0" lang="en-US" sz="4000" b="1" i="0" u="none" strike="noStrike" kern="1200" cap="none" spc="0" normalizeH="0" baseline="0" noProof="0" err="1">
                <a:ln>
                  <a:noFill/>
                </a:ln>
                <a:solidFill>
                  <a:srgbClr val="FFFFFF"/>
                </a:solidFill>
                <a:effectLst/>
                <a:uLnTx/>
                <a:uFillTx/>
                <a:latin typeface="+mj-lt"/>
                <a:ea typeface="+mj-ea"/>
                <a:cs typeface="+mj-cs"/>
                <a:sym typeface="Arial"/>
              </a:rPr>
              <a:t>cliënt</a:t>
            </a:r>
            <a:endParaRPr kumimoji="0" lang="en-US" sz="4000" b="0" i="0" u="none" strike="noStrike" kern="1200" cap="none" spc="0" normalizeH="0" baseline="0" noProof="0">
              <a:ln>
                <a:noFill/>
              </a:ln>
              <a:solidFill>
                <a:srgbClr val="FFFFFF"/>
              </a:solidFill>
              <a:effectLst/>
              <a:uLnTx/>
              <a:uFillTx/>
              <a:latin typeface="+mj-lt"/>
              <a:ea typeface="+mj-ea"/>
              <a:cs typeface="+mj-cs"/>
              <a:sym typeface="Arial"/>
            </a:endParaRPr>
          </a:p>
        </p:txBody>
      </p:sp>
      <p:sp>
        <p:nvSpPr>
          <p:cNvPr id="33" name="Rectangle 32">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655140" y="1654638"/>
            <a:ext cx="5143502" cy="1834218"/>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el 1">
            <a:extLst>
              <a:ext uri="{FF2B5EF4-FFF2-40B4-BE49-F238E27FC236}">
                <a16:creationId xmlns:a16="http://schemas.microsoft.com/office/drawing/2014/main" id="{817B8DA5-3DF6-B061-40C1-AC63BB56A0D0}"/>
              </a:ext>
            </a:extLst>
          </p:cNvPr>
          <p:cNvSpPr txBox="1">
            <a:spLocks/>
          </p:cNvSpPr>
          <p:nvPr/>
        </p:nvSpPr>
        <p:spPr>
          <a:xfrm>
            <a:off x="549587" y="557707"/>
            <a:ext cx="6035852" cy="794343"/>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 typeface="Arial"/>
              <a:buNone/>
              <a:tabLst/>
              <a:defRPr/>
            </a:pPr>
            <a:endParaRPr kumimoji="0" lang="nl-NL" sz="2100" b="1" i="0" u="none" strike="noStrike" kern="1200" cap="none" spc="0" normalizeH="0" baseline="0" noProof="0">
              <a:ln>
                <a:noFill/>
              </a:ln>
              <a:solidFill>
                <a:srgbClr val="0B6551"/>
              </a:solidFill>
              <a:effectLst/>
              <a:uLnTx/>
              <a:uFillTx/>
              <a:latin typeface="Attendi Alaska"/>
              <a:ea typeface="+mj-ea"/>
              <a:cs typeface="+mj-cs"/>
              <a:sym typeface="Arial"/>
            </a:endParaRPr>
          </a:p>
        </p:txBody>
      </p:sp>
      <p:pic>
        <p:nvPicPr>
          <p:cNvPr id="2" name="Afbeelding 1" descr="Afbeelding met Lettertype, Graphics, grafische vormgeving, typografie&#10;&#10;Door AI gegenereerde inhoud is mogelijk onjuist.">
            <a:extLst>
              <a:ext uri="{FF2B5EF4-FFF2-40B4-BE49-F238E27FC236}">
                <a16:creationId xmlns:a16="http://schemas.microsoft.com/office/drawing/2014/main" id="{1FF8E8AA-907B-6393-E5EC-E993A3D13087}"/>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7980979" y="274274"/>
            <a:ext cx="783121" cy="123842"/>
          </a:xfrm>
          <a:prstGeom prst="rect">
            <a:avLst/>
          </a:prstGeom>
        </p:spPr>
      </p:pic>
      <p:sp>
        <p:nvSpPr>
          <p:cNvPr id="24" name="Tekstvak 23">
            <a:extLst>
              <a:ext uri="{FF2B5EF4-FFF2-40B4-BE49-F238E27FC236}">
                <a16:creationId xmlns:a16="http://schemas.microsoft.com/office/drawing/2014/main" id="{41044903-5C7C-0F93-B812-0643EA6B82C3}"/>
              </a:ext>
            </a:extLst>
          </p:cNvPr>
          <p:cNvSpPr txBox="1"/>
          <p:nvPr/>
        </p:nvSpPr>
        <p:spPr>
          <a:xfrm>
            <a:off x="2287447" y="2435420"/>
            <a:ext cx="4574894" cy="300082"/>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nl-NL" sz="1350" b="0" i="0" u="none" strike="noStrike" kern="1200" cap="none" spc="0" normalizeH="0" baseline="0" noProof="0">
              <a:ln>
                <a:noFill/>
              </a:ln>
              <a:solidFill>
                <a:prstClr val="black"/>
              </a:solidFill>
              <a:effectLst/>
              <a:uLnTx/>
              <a:uFillTx/>
              <a:latin typeface="Aptos" panose="02110004020202020204"/>
              <a:ea typeface="+mn-ea"/>
              <a:cs typeface="Arial"/>
              <a:sym typeface="Arial"/>
            </a:endParaRPr>
          </a:p>
        </p:txBody>
      </p:sp>
    </p:spTree>
    <p:extLst>
      <p:ext uri="{BB962C8B-B14F-4D97-AF65-F5344CB8AC3E}">
        <p14:creationId xmlns:p14="http://schemas.microsoft.com/office/powerpoint/2010/main" val="2175762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5EBE1"/>
        </a:solidFill>
        <a:effectLst/>
      </p:bgPr>
    </p:bg>
    <p:spTree>
      <p:nvGrpSpPr>
        <p:cNvPr id="1" name="Shape 53"/>
        <p:cNvGrpSpPr/>
        <p:nvPr/>
      </p:nvGrpSpPr>
      <p:grpSpPr>
        <a:xfrm>
          <a:off x="0" y="0"/>
          <a:ext cx="0" cy="0"/>
          <a:chOff x="0" y="0"/>
          <a:chExt cx="0" cy="0"/>
        </a:xfrm>
      </p:grpSpPr>
      <p:sp>
        <p:nvSpPr>
          <p:cNvPr id="4" name="Tekstvak 3">
            <a:extLst>
              <a:ext uri="{FF2B5EF4-FFF2-40B4-BE49-F238E27FC236}">
                <a16:creationId xmlns:a16="http://schemas.microsoft.com/office/drawing/2014/main" id="{7EE1AB4F-36B2-5520-4043-62483FAEAA71}"/>
              </a:ext>
            </a:extLst>
          </p:cNvPr>
          <p:cNvSpPr txBox="1"/>
          <p:nvPr/>
        </p:nvSpPr>
        <p:spPr>
          <a:xfrm>
            <a:off x="441919" y="1569582"/>
            <a:ext cx="6415566" cy="890821"/>
          </a:xfrm>
          <a:prstGeom prst="rect">
            <a:avLst/>
          </a:prstGeom>
          <a:noFill/>
        </p:spPr>
        <p:txBody>
          <a:bodyPr wrap="square" rtlCol="0">
            <a:spAutoFit/>
          </a:bodyPr>
          <a:lstStyle/>
          <a:p>
            <a:pPr>
              <a:lnSpc>
                <a:spcPct val="150000"/>
              </a:lnSpc>
            </a:pPr>
            <a:r>
              <a:rPr lang="nl-NL" sz="1200">
                <a:solidFill>
                  <a:schemeClr val="tx1"/>
                </a:solidFill>
                <a:latin typeface="Attendi Alaska" pitchFamily="2" charset="77"/>
              </a:rPr>
              <a:t>V&amp;VN (2022). Richtlijn Verpleegkundige en Verzorgende Verslaglegging. Geraadpleegd op </a:t>
            </a:r>
            <a:r>
              <a:rPr lang="nl-NL" sz="1200">
                <a:solidFill>
                  <a:schemeClr val="tx1"/>
                </a:solidFill>
                <a:latin typeface="Attendi Alaska" pitchFamily="2" charset="77"/>
                <a:hlinkClick r:id="rId3">
                  <a:extLst>
                    <a:ext uri="{A12FA001-AC4F-418D-AE19-62706E023703}">
                      <ahyp:hlinkClr xmlns:ahyp="http://schemas.microsoft.com/office/drawing/2018/hyperlinkcolor" val="tx"/>
                    </a:ext>
                  </a:extLst>
                </a:hlinkClick>
              </a:rPr>
              <a:t>https://www.venvn.nl/media/w02buck0/v-vn-richtlijn-</a:t>
            </a:r>
            <a:r>
              <a:rPr lang="nl-NL" sz="1200" err="1">
                <a:solidFill>
                  <a:schemeClr val="tx1"/>
                </a:solidFill>
                <a:latin typeface="Attendi Alaska" pitchFamily="2" charset="77"/>
                <a:hlinkClick r:id="rId3">
                  <a:extLst>
                    <a:ext uri="{A12FA001-AC4F-418D-AE19-62706E023703}">
                      <ahyp:hlinkClr xmlns:ahyp="http://schemas.microsoft.com/office/drawing/2018/hyperlinkcolor" val="tx"/>
                    </a:ext>
                  </a:extLst>
                </a:hlinkClick>
              </a:rPr>
              <a:t>verslaglegging.pdf</a:t>
            </a:r>
            <a:r>
              <a:rPr lang="nl-NL" sz="1200">
                <a:solidFill>
                  <a:schemeClr val="tx1"/>
                </a:solidFill>
                <a:latin typeface="Attendi Alaska" pitchFamily="2" charset="77"/>
              </a:rPr>
              <a:t>  </a:t>
            </a:r>
            <a:endParaRPr lang="nl-NL">
              <a:solidFill>
                <a:schemeClr val="tx1"/>
              </a:solidFill>
              <a:latin typeface="Attendi Alaska" pitchFamily="2" charset="77"/>
            </a:endParaRPr>
          </a:p>
        </p:txBody>
      </p:sp>
      <p:sp>
        <p:nvSpPr>
          <p:cNvPr id="5" name="Tekstvak 4">
            <a:extLst>
              <a:ext uri="{FF2B5EF4-FFF2-40B4-BE49-F238E27FC236}">
                <a16:creationId xmlns:a16="http://schemas.microsoft.com/office/drawing/2014/main" id="{26771011-1D83-10DE-410C-C91682B8AD66}"/>
              </a:ext>
            </a:extLst>
          </p:cNvPr>
          <p:cNvSpPr txBox="1"/>
          <p:nvPr/>
        </p:nvSpPr>
        <p:spPr>
          <a:xfrm>
            <a:off x="409425" y="2585286"/>
            <a:ext cx="7145867" cy="1347100"/>
          </a:xfrm>
          <a:prstGeom prst="rect">
            <a:avLst/>
          </a:prstGeom>
          <a:noFill/>
        </p:spPr>
        <p:txBody>
          <a:bodyPr wrap="square" rtlCol="0">
            <a:spAutoFit/>
          </a:bodyPr>
          <a:lstStyle/>
          <a:p>
            <a:pPr>
              <a:lnSpc>
                <a:spcPct val="150000"/>
              </a:lnSpc>
              <a:buClr>
                <a:srgbClr val="0B6551"/>
              </a:buClr>
            </a:pPr>
            <a:r>
              <a:rPr lang="nl-NL">
                <a:solidFill>
                  <a:srgbClr val="0B6551"/>
                </a:solidFill>
                <a:latin typeface="Attendi Alaska Medium" pitchFamily="2" charset="77"/>
              </a:rPr>
              <a:t>De cliënt</a:t>
            </a:r>
          </a:p>
          <a:p>
            <a:pPr marL="285750" indent="-285750">
              <a:lnSpc>
                <a:spcPct val="150000"/>
              </a:lnSpc>
              <a:buClr>
                <a:srgbClr val="0B6551"/>
              </a:buClr>
              <a:buFont typeface="Arial" panose="020B0604020202020204" pitchFamily="34" charset="0"/>
              <a:buChar char="•"/>
            </a:pPr>
            <a:r>
              <a:rPr lang="nl-NL">
                <a:solidFill>
                  <a:schemeClr val="tx1"/>
                </a:solidFill>
                <a:latin typeface="Attendi Alaska" pitchFamily="2" charset="77"/>
              </a:rPr>
              <a:t>kan meelezen;</a:t>
            </a:r>
          </a:p>
          <a:p>
            <a:pPr marL="285750" indent="-285750">
              <a:lnSpc>
                <a:spcPct val="150000"/>
              </a:lnSpc>
              <a:buClr>
                <a:srgbClr val="0B6551"/>
              </a:buClr>
              <a:buFont typeface="Arial" panose="020B0604020202020204" pitchFamily="34" charset="0"/>
              <a:buChar char="•"/>
            </a:pPr>
            <a:r>
              <a:rPr lang="nl-NL">
                <a:solidFill>
                  <a:schemeClr val="tx1"/>
                </a:solidFill>
                <a:latin typeface="Attendi Alaska" pitchFamily="2" charset="77"/>
              </a:rPr>
              <a:t>recht op toevoegen van eigen verklaring aan het zorgdossier; </a:t>
            </a:r>
          </a:p>
          <a:p>
            <a:pPr marL="285750" indent="-285750">
              <a:lnSpc>
                <a:spcPct val="150000"/>
              </a:lnSpc>
              <a:buClr>
                <a:srgbClr val="0B6551"/>
              </a:buClr>
              <a:buFont typeface="Arial" panose="020B0604020202020204" pitchFamily="34" charset="0"/>
              <a:buChar char="•"/>
            </a:pPr>
            <a:r>
              <a:rPr lang="nl-NL">
                <a:solidFill>
                  <a:schemeClr val="tx1"/>
                </a:solidFill>
                <a:latin typeface="Attendi Alaska" pitchFamily="2" charset="77"/>
              </a:rPr>
              <a:t>recht op het aanvullen, verbeteren en afschermen.</a:t>
            </a:r>
          </a:p>
        </p:txBody>
      </p:sp>
      <p:pic>
        <p:nvPicPr>
          <p:cNvPr id="6" name="Picture 6" descr="A close-up of a logo&#10;&#10;Description automatically generated with low confidence">
            <a:extLst>
              <a:ext uri="{FF2B5EF4-FFF2-40B4-BE49-F238E27FC236}">
                <a16:creationId xmlns:a16="http://schemas.microsoft.com/office/drawing/2014/main" id="{A6D39BB6-993E-4685-9BC6-6C170FCCE6DD}"/>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6947135" y="1719989"/>
            <a:ext cx="1425404" cy="481305"/>
          </a:xfrm>
          <a:prstGeom prst="rect">
            <a:avLst/>
          </a:prstGeom>
        </p:spPr>
      </p:pic>
      <p:pic>
        <p:nvPicPr>
          <p:cNvPr id="3" name="Afbeelding 2">
            <a:extLst>
              <a:ext uri="{FF2B5EF4-FFF2-40B4-BE49-F238E27FC236}">
                <a16:creationId xmlns:a16="http://schemas.microsoft.com/office/drawing/2014/main" id="{9C5A4D9B-92D5-6400-E4DA-39721D79CD77}"/>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7980979" y="274274"/>
            <a:ext cx="783121" cy="123842"/>
          </a:xfrm>
          <a:prstGeom prst="rect">
            <a:avLst/>
          </a:prstGeom>
        </p:spPr>
      </p:pic>
      <p:sp>
        <p:nvSpPr>
          <p:cNvPr id="8" name="Tekstvak 2">
            <a:extLst>
              <a:ext uri="{FF2B5EF4-FFF2-40B4-BE49-F238E27FC236}">
                <a16:creationId xmlns:a16="http://schemas.microsoft.com/office/drawing/2014/main" id="{1C5A4775-5538-9C5C-EE28-6062B4905B79}"/>
              </a:ext>
            </a:extLst>
          </p:cNvPr>
          <p:cNvSpPr txBox="1"/>
          <p:nvPr/>
        </p:nvSpPr>
        <p:spPr>
          <a:xfrm>
            <a:off x="441919" y="897416"/>
            <a:ext cx="6788614" cy="438582"/>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90" tIns="34290" rIns="34290" bIns="34290" anchor="t">
            <a:spAutoFit/>
          </a:bodyPr>
          <a:lstStyle/>
          <a:p>
            <a:r>
              <a:rPr lang="nl-NL" sz="2400">
                <a:solidFill>
                  <a:srgbClr val="0B6551"/>
                </a:solidFill>
                <a:latin typeface="Attendi Alaska Medium" pitchFamily="2" charset="77"/>
              </a:rPr>
              <a:t>Rechten zorgvrager</a:t>
            </a:r>
            <a:endParaRPr lang="en-NL" sz="2400">
              <a:solidFill>
                <a:srgbClr val="0B6551"/>
              </a:solidFill>
              <a:latin typeface="Attendi Alaska Medium" pitchFamily="2" charset="77"/>
            </a:endParaRPr>
          </a:p>
        </p:txBody>
      </p:sp>
    </p:spTree>
    <p:extLst>
      <p:ext uri="{BB962C8B-B14F-4D97-AF65-F5344CB8AC3E}">
        <p14:creationId xmlns:p14="http://schemas.microsoft.com/office/powerpoint/2010/main" val="1763477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5EBE1"/>
        </a:solidFill>
        <a:effectLst/>
      </p:bgPr>
    </p:bg>
    <p:spTree>
      <p:nvGrpSpPr>
        <p:cNvPr id="1" name="Shape 53"/>
        <p:cNvGrpSpPr/>
        <p:nvPr/>
      </p:nvGrpSpPr>
      <p:grpSpPr>
        <a:xfrm>
          <a:off x="0" y="0"/>
          <a:ext cx="0" cy="0"/>
          <a:chOff x="0" y="0"/>
          <a:chExt cx="0" cy="0"/>
        </a:xfrm>
      </p:grpSpPr>
      <p:sp>
        <p:nvSpPr>
          <p:cNvPr id="2" name="Tekstvak 1">
            <a:extLst>
              <a:ext uri="{FF2B5EF4-FFF2-40B4-BE49-F238E27FC236}">
                <a16:creationId xmlns:a16="http://schemas.microsoft.com/office/drawing/2014/main" id="{B90374D3-D366-0A01-D198-8E0480F6ADAE}"/>
              </a:ext>
            </a:extLst>
          </p:cNvPr>
          <p:cNvSpPr txBox="1"/>
          <p:nvPr/>
        </p:nvSpPr>
        <p:spPr>
          <a:xfrm>
            <a:off x="441919" y="1651296"/>
            <a:ext cx="4776768" cy="2552815"/>
          </a:xfrm>
          <a:prstGeom prst="rect">
            <a:avLst/>
          </a:prstGeom>
          <a:noFill/>
        </p:spPr>
        <p:txBody>
          <a:bodyPr wrap="square" rtlCol="0">
            <a:spAutoFit/>
          </a:bodyPr>
          <a:lstStyle/>
          <a:p>
            <a:pPr marL="285750" lvl="2" indent="-285750">
              <a:lnSpc>
                <a:spcPct val="150000"/>
              </a:lnSpc>
              <a:buClr>
                <a:srgbClr val="0B6551"/>
              </a:buClr>
              <a:buFont typeface="Arial" panose="020B0604020202020204" pitchFamily="34" charset="0"/>
              <a:buChar char="•"/>
            </a:pPr>
            <a:r>
              <a:rPr lang="nl-NL" sz="1200" dirty="0">
                <a:solidFill>
                  <a:schemeClr val="tx1"/>
                </a:solidFill>
                <a:latin typeface="Attendi Alaska" pitchFamily="2" charset="77"/>
              </a:rPr>
              <a:t>Als je voor de eerste keer naar een cliënt gaat, </a:t>
            </a:r>
            <a:br>
              <a:rPr lang="nl-NL" sz="1200" dirty="0">
                <a:solidFill>
                  <a:schemeClr val="tx1"/>
                </a:solidFill>
                <a:latin typeface="Attendi Alaska" pitchFamily="2" charset="77"/>
              </a:rPr>
            </a:br>
            <a:r>
              <a:rPr lang="nl-NL" sz="1200" dirty="0">
                <a:solidFill>
                  <a:schemeClr val="tx1"/>
                </a:solidFill>
                <a:latin typeface="Attendi Alaska" pitchFamily="2" charset="77"/>
              </a:rPr>
              <a:t>hoe pak je dat aan?</a:t>
            </a:r>
          </a:p>
          <a:p>
            <a:pPr marL="285750" lvl="2" indent="-285750">
              <a:lnSpc>
                <a:spcPct val="150000"/>
              </a:lnSpc>
              <a:buClr>
                <a:srgbClr val="0B6551"/>
              </a:buClr>
              <a:buFont typeface="Arial" panose="020B0604020202020204" pitchFamily="34" charset="0"/>
              <a:buChar char="•"/>
            </a:pPr>
            <a:r>
              <a:rPr lang="nl-NL" sz="1200" dirty="0">
                <a:solidFill>
                  <a:schemeClr val="tx1"/>
                </a:solidFill>
                <a:latin typeface="Attendi Alaska" pitchFamily="2" charset="77"/>
              </a:rPr>
              <a:t>Wat als een cliënt bijvoorbeeld dementie heeft? </a:t>
            </a:r>
            <a:br>
              <a:rPr lang="nl-NL" sz="1200" dirty="0">
                <a:solidFill>
                  <a:schemeClr val="tx1"/>
                </a:solidFill>
                <a:latin typeface="Attendi Alaska" pitchFamily="2" charset="77"/>
              </a:rPr>
            </a:br>
            <a:r>
              <a:rPr lang="nl-NL" sz="1200" dirty="0">
                <a:solidFill>
                  <a:schemeClr val="tx1"/>
                </a:solidFill>
                <a:latin typeface="Attendi Alaska" pitchFamily="2" charset="77"/>
              </a:rPr>
              <a:t>Kan je dit dan wel doen?</a:t>
            </a:r>
          </a:p>
          <a:p>
            <a:pPr marL="285750" lvl="2" indent="-285750">
              <a:lnSpc>
                <a:spcPct val="150000"/>
              </a:lnSpc>
              <a:buClr>
                <a:srgbClr val="0B6551"/>
              </a:buClr>
              <a:buFont typeface="Arial" panose="020B0604020202020204" pitchFamily="34" charset="0"/>
              <a:buChar char="•"/>
            </a:pPr>
            <a:r>
              <a:rPr lang="nl-NL" sz="1200" dirty="0">
                <a:solidFill>
                  <a:schemeClr val="tx1"/>
                </a:solidFill>
                <a:latin typeface="Attendi Alaska" pitchFamily="2" charset="77"/>
              </a:rPr>
              <a:t>Hoe zit het met privacy? Wat als de cliënt bezoek heeft?</a:t>
            </a:r>
          </a:p>
          <a:p>
            <a:pPr marL="285750" lvl="2" indent="-285750">
              <a:lnSpc>
                <a:spcPct val="150000"/>
              </a:lnSpc>
              <a:buClr>
                <a:srgbClr val="0B6551"/>
              </a:buClr>
              <a:buFont typeface="Arial" panose="020B0604020202020204" pitchFamily="34" charset="0"/>
              <a:buChar char="•"/>
            </a:pPr>
            <a:r>
              <a:rPr lang="nl-NL" sz="1200" dirty="0">
                <a:solidFill>
                  <a:schemeClr val="tx1"/>
                </a:solidFill>
                <a:latin typeface="Attendi Alaska" pitchFamily="2" charset="77"/>
              </a:rPr>
              <a:t>Als de cliënt erdoorheen praat, wordt dit dan overgenomen door de oplossing?</a:t>
            </a:r>
          </a:p>
          <a:p>
            <a:pPr marL="285750" lvl="2" indent="-285750">
              <a:lnSpc>
                <a:spcPct val="150000"/>
              </a:lnSpc>
              <a:buClr>
                <a:srgbClr val="0B6551"/>
              </a:buClr>
              <a:buFont typeface="Arial" panose="020B0604020202020204" pitchFamily="34" charset="0"/>
              <a:buChar char="•"/>
            </a:pPr>
            <a:r>
              <a:rPr lang="nl-NL" sz="1200" dirty="0">
                <a:solidFill>
                  <a:schemeClr val="tx1"/>
                </a:solidFill>
                <a:latin typeface="Attendi Alaska" pitchFamily="2" charset="77"/>
              </a:rPr>
              <a:t>Mag ik zomaar een gesprek opnemen?</a:t>
            </a:r>
          </a:p>
          <a:p>
            <a:pPr marL="285750" lvl="2" indent="-285750">
              <a:lnSpc>
                <a:spcPct val="150000"/>
              </a:lnSpc>
              <a:buClr>
                <a:srgbClr val="0B6551"/>
              </a:buClr>
              <a:buFont typeface="Arial" panose="020B0604020202020204" pitchFamily="34" charset="0"/>
              <a:buChar char="•"/>
            </a:pPr>
            <a:r>
              <a:rPr lang="nl-NL" sz="1200" dirty="0">
                <a:solidFill>
                  <a:schemeClr val="tx1"/>
                </a:solidFill>
                <a:latin typeface="Attendi Alaska" pitchFamily="2" charset="77"/>
              </a:rPr>
              <a:t>Kan ik een gesprek met meerdere deelnemers opnemen?</a:t>
            </a:r>
          </a:p>
        </p:txBody>
      </p:sp>
      <p:pic>
        <p:nvPicPr>
          <p:cNvPr id="4" name="Afbeelding 3" descr="Afbeelding met persoon, kleding, Menselijk gezicht, overdekt&#10;&#10;Automatisch gegenereerde beschrijving">
            <a:extLst>
              <a:ext uri="{FF2B5EF4-FFF2-40B4-BE49-F238E27FC236}">
                <a16:creationId xmlns:a16="http://schemas.microsoft.com/office/drawing/2014/main" id="{3D1E383F-4A51-7AEC-81AC-84BA505BD442}"/>
              </a:ext>
            </a:extLst>
          </p:cNvPr>
          <p:cNvPicPr>
            <a:picLocks noChangeAspect="1"/>
          </p:cNvPicPr>
          <p:nvPr/>
        </p:nvPicPr>
        <p:blipFill>
          <a:blip r:embed="rId4" cstate="hqprint">
            <a:alphaModFix/>
            <a:extLst>
              <a:ext uri="{28A0092B-C50C-407E-A947-70E740481C1C}">
                <a14:useLocalDpi xmlns:a14="http://schemas.microsoft.com/office/drawing/2010/main"/>
              </a:ext>
            </a:extLst>
          </a:blip>
          <a:srcRect l="7416"/>
          <a:stretch>
            <a:fillRect/>
          </a:stretch>
        </p:blipFill>
        <p:spPr>
          <a:xfrm>
            <a:off x="5425573" y="1651296"/>
            <a:ext cx="3338527" cy="2403944"/>
          </a:xfrm>
          <a:prstGeom prst="roundRect">
            <a:avLst/>
          </a:prstGeom>
        </p:spPr>
      </p:pic>
      <p:pic>
        <p:nvPicPr>
          <p:cNvPr id="5" name="Afbeelding 4">
            <a:extLst>
              <a:ext uri="{FF2B5EF4-FFF2-40B4-BE49-F238E27FC236}">
                <a16:creationId xmlns:a16="http://schemas.microsoft.com/office/drawing/2014/main" id="{071B4B79-C184-0CCC-4D92-2E3733CCB359}"/>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7980979" y="274274"/>
            <a:ext cx="783121" cy="123842"/>
          </a:xfrm>
          <a:prstGeom prst="rect">
            <a:avLst/>
          </a:prstGeom>
        </p:spPr>
      </p:pic>
      <p:sp>
        <p:nvSpPr>
          <p:cNvPr id="6" name="Tekstvak 2">
            <a:extLst>
              <a:ext uri="{FF2B5EF4-FFF2-40B4-BE49-F238E27FC236}">
                <a16:creationId xmlns:a16="http://schemas.microsoft.com/office/drawing/2014/main" id="{CD6E306A-73E1-8D5E-33D2-81856BA9007B}"/>
              </a:ext>
            </a:extLst>
          </p:cNvPr>
          <p:cNvSpPr txBox="1"/>
          <p:nvPr/>
        </p:nvSpPr>
        <p:spPr>
          <a:xfrm>
            <a:off x="441919" y="897416"/>
            <a:ext cx="6788614" cy="438582"/>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90" tIns="34290" rIns="34290" bIns="34290" anchor="t">
            <a:spAutoFit/>
          </a:bodyPr>
          <a:lstStyle/>
          <a:p>
            <a:r>
              <a:rPr lang="nl-NL" sz="2400" err="1">
                <a:solidFill>
                  <a:srgbClr val="0B6551"/>
                </a:solidFill>
                <a:latin typeface="Attendi Alaska Medium" pitchFamily="2" charset="77"/>
              </a:rPr>
              <a:t>Attendi</a:t>
            </a:r>
            <a:r>
              <a:rPr lang="nl-NL" sz="2400">
                <a:solidFill>
                  <a:srgbClr val="0B6551"/>
                </a:solidFill>
                <a:latin typeface="Attendi Alaska Medium" pitchFamily="2" charset="77"/>
              </a:rPr>
              <a:t> gebruiken in het bijzijn van de cliënt</a:t>
            </a:r>
            <a:endParaRPr lang="en-NL" sz="2400">
              <a:solidFill>
                <a:srgbClr val="0B6551"/>
              </a:solidFill>
              <a:latin typeface="Attendi Alaska Medium" pitchFamily="2" charset="77"/>
            </a:endParaRPr>
          </a:p>
        </p:txBody>
      </p:sp>
    </p:spTree>
    <p:extLst>
      <p:ext uri="{BB962C8B-B14F-4D97-AF65-F5344CB8AC3E}">
        <p14:creationId xmlns:p14="http://schemas.microsoft.com/office/powerpoint/2010/main" val="3626949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5EBE1"/>
        </a:solidFill>
        <a:effectLst/>
      </p:bgPr>
    </p:bg>
    <p:spTree>
      <p:nvGrpSpPr>
        <p:cNvPr id="1" name="Shape 53"/>
        <p:cNvGrpSpPr/>
        <p:nvPr/>
      </p:nvGrpSpPr>
      <p:grpSpPr>
        <a:xfrm>
          <a:off x="0" y="0"/>
          <a:ext cx="0" cy="0"/>
          <a:chOff x="0" y="0"/>
          <a:chExt cx="0" cy="0"/>
        </a:xfrm>
      </p:grpSpPr>
      <p:sp>
        <p:nvSpPr>
          <p:cNvPr id="2" name="Tekstvak 1">
            <a:extLst>
              <a:ext uri="{FF2B5EF4-FFF2-40B4-BE49-F238E27FC236}">
                <a16:creationId xmlns:a16="http://schemas.microsoft.com/office/drawing/2014/main" id="{788F4D6B-E6A3-B32A-D286-BD7168D5AF80}"/>
              </a:ext>
            </a:extLst>
          </p:cNvPr>
          <p:cNvSpPr txBox="1"/>
          <p:nvPr/>
        </p:nvSpPr>
        <p:spPr>
          <a:xfrm>
            <a:off x="441919" y="1623926"/>
            <a:ext cx="6185496" cy="1895647"/>
          </a:xfrm>
          <a:prstGeom prst="rect">
            <a:avLst/>
          </a:prstGeom>
          <a:noFill/>
        </p:spPr>
        <p:txBody>
          <a:bodyPr wrap="square" rtlCol="0">
            <a:spAutoFit/>
          </a:bodyPr>
          <a:lstStyle/>
          <a:p>
            <a:pPr marL="285750" indent="-285750">
              <a:lnSpc>
                <a:spcPct val="150000"/>
              </a:lnSpc>
              <a:buClr>
                <a:srgbClr val="FF3FE8"/>
              </a:buClr>
              <a:buFont typeface="Arial" panose="020B0604020202020204" pitchFamily="34" charset="0"/>
              <a:buChar char="•"/>
            </a:pPr>
            <a:r>
              <a:rPr lang="nl-NL" sz="1600" dirty="0">
                <a:latin typeface="Attendi Alaska" pitchFamily="2" charset="77"/>
              </a:rPr>
              <a:t>Besparing van (indirecte) tijd</a:t>
            </a:r>
          </a:p>
          <a:p>
            <a:pPr marL="285750" indent="-285750">
              <a:lnSpc>
                <a:spcPct val="150000"/>
              </a:lnSpc>
              <a:buClr>
                <a:srgbClr val="FF3FE8"/>
              </a:buClr>
              <a:buFont typeface="Arial" panose="020B0604020202020204" pitchFamily="34" charset="0"/>
              <a:buChar char="•"/>
            </a:pPr>
            <a:r>
              <a:rPr lang="nl-NL" sz="1600" dirty="0">
                <a:latin typeface="Attendi Alaska" pitchFamily="2" charset="77"/>
              </a:rPr>
              <a:t>Minder werkdruk, meer werkplezier</a:t>
            </a:r>
          </a:p>
          <a:p>
            <a:pPr marL="285750" indent="-285750">
              <a:lnSpc>
                <a:spcPct val="150000"/>
              </a:lnSpc>
              <a:buClr>
                <a:srgbClr val="FF3FE8"/>
              </a:buClr>
              <a:buFont typeface="Arial" panose="020B0604020202020204" pitchFamily="34" charset="0"/>
              <a:buChar char="•"/>
            </a:pPr>
            <a:r>
              <a:rPr lang="nl-NL" sz="1600" dirty="0">
                <a:latin typeface="Attendi Alaska" pitchFamily="2" charset="77"/>
              </a:rPr>
              <a:t>Completere en goed leesbare rapportages en verslagen</a:t>
            </a:r>
          </a:p>
          <a:p>
            <a:pPr marL="285750" indent="-285750">
              <a:lnSpc>
                <a:spcPct val="150000"/>
              </a:lnSpc>
              <a:buClr>
                <a:srgbClr val="FF3FE8"/>
              </a:buClr>
              <a:buFont typeface="Arial" panose="020B0604020202020204" pitchFamily="34" charset="0"/>
              <a:buChar char="•"/>
            </a:pPr>
            <a:r>
              <a:rPr lang="nl-NL" sz="1600" dirty="0">
                <a:latin typeface="Attendi Alaska" pitchFamily="2" charset="77"/>
              </a:rPr>
              <a:t>Meer transparantie en autonomie voor de cliënt</a:t>
            </a:r>
          </a:p>
          <a:p>
            <a:pPr marL="285750" indent="-285750">
              <a:lnSpc>
                <a:spcPct val="150000"/>
              </a:lnSpc>
              <a:buClr>
                <a:srgbClr val="FF3FE8"/>
              </a:buClr>
              <a:buFont typeface="Arial" panose="020B0604020202020204" pitchFamily="34" charset="0"/>
              <a:buChar char="•"/>
            </a:pPr>
            <a:r>
              <a:rPr lang="nl-NL" sz="1600" dirty="0">
                <a:latin typeface="Attendi Alaska" pitchFamily="2" charset="77"/>
              </a:rPr>
              <a:t>Meer (onverdeelde) aandacht voor de cliënt</a:t>
            </a:r>
          </a:p>
        </p:txBody>
      </p:sp>
      <p:sp>
        <p:nvSpPr>
          <p:cNvPr id="4" name="Tekstvak 2">
            <a:extLst>
              <a:ext uri="{FF2B5EF4-FFF2-40B4-BE49-F238E27FC236}">
                <a16:creationId xmlns:a16="http://schemas.microsoft.com/office/drawing/2014/main" id="{4E90B19B-CC4A-D144-DB44-7DF8D6546253}"/>
              </a:ext>
            </a:extLst>
          </p:cNvPr>
          <p:cNvSpPr txBox="1"/>
          <p:nvPr/>
        </p:nvSpPr>
        <p:spPr>
          <a:xfrm>
            <a:off x="441919" y="897416"/>
            <a:ext cx="6788614" cy="438582"/>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90" tIns="34290" rIns="34290" bIns="34290" anchor="t">
            <a:spAutoFit/>
          </a:bodyPr>
          <a:lstStyle/>
          <a:p>
            <a:r>
              <a:rPr lang="nl-NL" sz="2400" dirty="0">
                <a:solidFill>
                  <a:srgbClr val="0B6551"/>
                </a:solidFill>
                <a:latin typeface="Attendi Alaska Medium" pitchFamily="2" charset="77"/>
              </a:rPr>
              <a:t>Wat kan Attendi jou en je team opleveren?</a:t>
            </a:r>
            <a:endParaRPr lang="en-NL" sz="2400">
              <a:solidFill>
                <a:srgbClr val="0B6551"/>
              </a:solidFill>
              <a:latin typeface="Attendi Alaska Medium" pitchFamily="2" charset="77"/>
            </a:endParaRPr>
          </a:p>
        </p:txBody>
      </p:sp>
      <p:pic>
        <p:nvPicPr>
          <p:cNvPr id="5" name="Afbeelding 4" descr="Afbeelding met clipart, tekenfilm, Graphics, illustratie&#10;&#10;Automatisch gegenereerde beschrijving">
            <a:extLst>
              <a:ext uri="{FF2B5EF4-FFF2-40B4-BE49-F238E27FC236}">
                <a16:creationId xmlns:a16="http://schemas.microsoft.com/office/drawing/2014/main" id="{FF115F29-5316-70F6-13DF-BD6D663B5318}"/>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6048564" y="2705934"/>
            <a:ext cx="2363938" cy="1822316"/>
          </a:xfrm>
          <a:prstGeom prst="rect">
            <a:avLst/>
          </a:prstGeom>
        </p:spPr>
      </p:pic>
      <p:pic>
        <p:nvPicPr>
          <p:cNvPr id="6" name="Afbeelding 5">
            <a:extLst>
              <a:ext uri="{FF2B5EF4-FFF2-40B4-BE49-F238E27FC236}">
                <a16:creationId xmlns:a16="http://schemas.microsoft.com/office/drawing/2014/main" id="{45A75B02-09B9-DFB3-702B-1F4BEA057D95}"/>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7980979" y="274274"/>
            <a:ext cx="783121" cy="123842"/>
          </a:xfrm>
          <a:prstGeom prst="rect">
            <a:avLst/>
          </a:prstGeom>
        </p:spPr>
      </p:pic>
    </p:spTree>
    <p:extLst>
      <p:ext uri="{BB962C8B-B14F-4D97-AF65-F5344CB8AC3E}">
        <p14:creationId xmlns:p14="http://schemas.microsoft.com/office/powerpoint/2010/main" val="863212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5EBE1"/>
        </a:solidFill>
        <a:effectLst/>
      </p:bgPr>
    </p:bg>
    <p:spTree>
      <p:nvGrpSpPr>
        <p:cNvPr id="1" name="Shape 53">
          <a:extLst>
            <a:ext uri="{FF2B5EF4-FFF2-40B4-BE49-F238E27FC236}">
              <a16:creationId xmlns:a16="http://schemas.microsoft.com/office/drawing/2014/main" id="{0D7CD3B4-5BA6-2581-18CB-9D6056EC046B}"/>
            </a:ext>
          </a:extLst>
        </p:cNvPr>
        <p:cNvGrpSpPr/>
        <p:nvPr/>
      </p:nvGrpSpPr>
      <p:grpSpPr>
        <a:xfrm>
          <a:off x="0" y="0"/>
          <a:ext cx="0" cy="0"/>
          <a:chOff x="0" y="0"/>
          <a:chExt cx="0" cy="0"/>
        </a:xfrm>
      </p:grpSpPr>
      <p:sp>
        <p:nvSpPr>
          <p:cNvPr id="4" name="Tekstvak 2">
            <a:extLst>
              <a:ext uri="{FF2B5EF4-FFF2-40B4-BE49-F238E27FC236}">
                <a16:creationId xmlns:a16="http://schemas.microsoft.com/office/drawing/2014/main" id="{1469FB2D-18F2-3126-E20A-559D155BF469}"/>
              </a:ext>
            </a:extLst>
          </p:cNvPr>
          <p:cNvSpPr txBox="1">
            <a:spLocks/>
          </p:cNvSpPr>
          <p:nvPr/>
        </p:nvSpPr>
        <p:spPr>
          <a:xfrm>
            <a:off x="441919" y="897416"/>
            <a:ext cx="5332348" cy="438582"/>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6000" tIns="34290" rIns="34290" bIns="34290" anchor="t">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nl-NL" sz="2400" b="0" i="0" u="none" strike="noStrike" kern="0" cap="none" spc="0" normalizeH="0" baseline="0" noProof="0">
                <a:ln>
                  <a:noFill/>
                </a:ln>
                <a:solidFill>
                  <a:srgbClr val="0B6551"/>
                </a:solidFill>
                <a:effectLst/>
                <a:uLnTx/>
                <a:uFillTx/>
                <a:latin typeface="Attendi Alaska Medium" pitchFamily="2" charset="77"/>
                <a:cs typeface="Arial"/>
                <a:sym typeface="Arial"/>
              </a:rPr>
              <a:t>Jouw rol als </a:t>
            </a:r>
            <a:r>
              <a:rPr lang="nl-NL" sz="2400">
                <a:solidFill>
                  <a:srgbClr val="0B6551"/>
                </a:solidFill>
                <a:latin typeface="Attendi Alaska Medium" pitchFamily="2" charset="77"/>
              </a:rPr>
              <a:t>S</a:t>
            </a:r>
            <a:r>
              <a:rPr kumimoji="0" lang="nl-NL" sz="2400" b="0" i="0" u="none" strike="noStrike" kern="0" cap="none" spc="0" normalizeH="0" baseline="0" noProof="0" err="1">
                <a:ln>
                  <a:noFill/>
                </a:ln>
                <a:solidFill>
                  <a:srgbClr val="0B6551"/>
                </a:solidFill>
                <a:effectLst/>
                <a:uLnTx/>
                <a:uFillTx/>
                <a:latin typeface="Attendi Alaska Medium" pitchFamily="2" charset="77"/>
                <a:cs typeface="Arial"/>
                <a:sym typeface="Arial"/>
              </a:rPr>
              <a:t>uperUser</a:t>
            </a:r>
            <a:r>
              <a:rPr kumimoji="0" lang="nl-NL" sz="2400" b="0" i="0" u="none" strike="noStrike" kern="0" cap="none" spc="0" normalizeH="0" baseline="0" noProof="0">
                <a:ln>
                  <a:noFill/>
                </a:ln>
                <a:solidFill>
                  <a:srgbClr val="0B6551"/>
                </a:solidFill>
                <a:effectLst/>
                <a:uLnTx/>
                <a:uFillTx/>
                <a:latin typeface="Attendi Alaska Medium" pitchFamily="2" charset="77"/>
                <a:cs typeface="Arial"/>
                <a:sym typeface="Arial"/>
              </a:rPr>
              <a:t>!</a:t>
            </a:r>
            <a:endParaRPr kumimoji="0" lang="en-NL" sz="2400" b="0" i="0" u="none" strike="noStrike" kern="0" cap="none" spc="0" normalizeH="0" baseline="0" noProof="0">
              <a:ln>
                <a:noFill/>
              </a:ln>
              <a:solidFill>
                <a:srgbClr val="0B6551"/>
              </a:solidFill>
              <a:effectLst/>
              <a:uLnTx/>
              <a:uFillTx/>
              <a:latin typeface="Attendi Alaska Medium" pitchFamily="2" charset="77"/>
              <a:cs typeface="Arial"/>
              <a:sym typeface="Arial"/>
            </a:endParaRPr>
          </a:p>
        </p:txBody>
      </p:sp>
      <p:pic>
        <p:nvPicPr>
          <p:cNvPr id="6" name="Afbeelding 5" descr="Afbeelding met kleding, tekening, schets, illustratie&#10;&#10;Door AI gegenereerde inhoud is mogelijk onjuist.">
            <a:extLst>
              <a:ext uri="{FF2B5EF4-FFF2-40B4-BE49-F238E27FC236}">
                <a16:creationId xmlns:a16="http://schemas.microsoft.com/office/drawing/2014/main" id="{3367A5DC-EA33-296E-8FF0-53489309B552}"/>
              </a:ext>
            </a:extLst>
          </p:cNvPr>
          <p:cNvPicPr>
            <a:picLocks noChangeAspect="1"/>
          </p:cNvPicPr>
          <p:nvPr/>
        </p:nvPicPr>
        <p:blipFill>
          <a:blip r:embed="rId4" cstate="hqprint">
            <a:extLst>
              <a:ext uri="{BEBA8EAE-BF5A-486C-A8C5-ECC9F3942E4B}">
                <a14:imgProps xmlns:a14="http://schemas.microsoft.com/office/drawing/2010/main">
                  <a14:imgLayer r:embed="rId5">
                    <a14:imgEffect>
                      <a14:backgroundRemoval t="6578" b="100000" l="0" r="100000">
                        <a14:foregroundMark x1="22513" y1="10689" x2="27749" y2="6578"/>
                        <a14:foregroundMark x1="12827" y1="93936" x2="23473" y2="80987"/>
                        <a14:foregroundMark x1="23473" y1="80987" x2="34380" y2="96197"/>
                        <a14:foregroundMark x1="34380" y1="96197" x2="35340" y2="99897"/>
                        <a14:backgroundMark x1="21466" y1="11100" x2="21466" y2="11100"/>
                        <a14:backgroundMark x1="21291" y1="11408" x2="21640" y2="11100"/>
                        <a14:backgroundMark x1="21030" y1="10586" x2="21466" y2="11202"/>
                        <a14:backgroundMark x1="21728" y1="10586" x2="21640" y2="11614"/>
                      </a14:backgroundRemoval>
                    </a14:imgEffect>
                  </a14:imgLayer>
                </a14:imgProps>
              </a:ext>
              <a:ext uri="{28A0092B-C50C-407E-A947-70E740481C1C}">
                <a14:useLocalDpi xmlns:a14="http://schemas.microsoft.com/office/drawing/2010/main"/>
              </a:ext>
            </a:extLst>
          </a:blip>
          <a:srcRect/>
          <a:stretch>
            <a:fillRect/>
          </a:stretch>
        </p:blipFill>
        <p:spPr>
          <a:xfrm>
            <a:off x="5511800" y="2288808"/>
            <a:ext cx="3361001" cy="2854692"/>
          </a:xfrm>
          <a:prstGeom prst="rect">
            <a:avLst/>
          </a:prstGeom>
        </p:spPr>
      </p:pic>
      <p:pic>
        <p:nvPicPr>
          <p:cNvPr id="7" name="Afbeelding 6">
            <a:extLst>
              <a:ext uri="{FF2B5EF4-FFF2-40B4-BE49-F238E27FC236}">
                <a16:creationId xmlns:a16="http://schemas.microsoft.com/office/drawing/2014/main" id="{F604B2D5-2D03-534B-2F70-FCD110F6A143}"/>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7980979" y="274274"/>
            <a:ext cx="783121" cy="123842"/>
          </a:xfrm>
          <a:prstGeom prst="rect">
            <a:avLst/>
          </a:prstGeom>
        </p:spPr>
      </p:pic>
      <p:sp>
        <p:nvSpPr>
          <p:cNvPr id="8" name="Tekstvak 7">
            <a:extLst>
              <a:ext uri="{FF2B5EF4-FFF2-40B4-BE49-F238E27FC236}">
                <a16:creationId xmlns:a16="http://schemas.microsoft.com/office/drawing/2014/main" id="{2C54A20B-3793-8A9A-7518-39BCC8CA26B8}"/>
              </a:ext>
            </a:extLst>
          </p:cNvPr>
          <p:cNvSpPr txBox="1"/>
          <p:nvPr/>
        </p:nvSpPr>
        <p:spPr>
          <a:xfrm>
            <a:off x="441919" y="1518186"/>
            <a:ext cx="5943874" cy="2639762"/>
          </a:xfrm>
          <a:prstGeom prst="rect">
            <a:avLst/>
          </a:prstGeom>
          <a:noFill/>
        </p:spPr>
        <p:txBody>
          <a:bodyPr wrap="square" rtlCol="0">
            <a:spAutoFit/>
          </a:bodyPr>
          <a:lstStyle/>
          <a:p>
            <a:pPr algn="l">
              <a:lnSpc>
                <a:spcPct val="150000"/>
              </a:lnSpc>
              <a:buClr>
                <a:srgbClr val="FF52E9"/>
              </a:buClr>
            </a:pPr>
            <a:r>
              <a:rPr lang="nl-NL" b="1" dirty="0">
                <a:solidFill>
                  <a:srgbClr val="0B6551"/>
                </a:solidFill>
                <a:latin typeface="Attendi Alaska" pitchFamily="2" charset="77"/>
              </a:rPr>
              <a:t>Introductie in het team</a:t>
            </a:r>
          </a:p>
          <a:p>
            <a:pPr marL="285750" indent="-285750" algn="l">
              <a:lnSpc>
                <a:spcPct val="150000"/>
              </a:lnSpc>
              <a:buClr>
                <a:srgbClr val="FF52E9"/>
              </a:buClr>
              <a:buFont typeface="Arial" panose="020B0604020202020204" pitchFamily="34" charset="0"/>
              <a:buChar char="•"/>
            </a:pPr>
            <a:r>
              <a:rPr lang="nl-NL" dirty="0">
                <a:solidFill>
                  <a:schemeClr val="tx1"/>
                </a:solidFill>
                <a:latin typeface="Attendi Alaska" pitchFamily="2" charset="77"/>
              </a:rPr>
              <a:t>Kondig de start aan en wijs op de video’s en in-app e-</a:t>
            </a:r>
            <a:r>
              <a:rPr lang="nl-NL" dirty="0" err="1">
                <a:solidFill>
                  <a:schemeClr val="tx1"/>
                </a:solidFill>
                <a:latin typeface="Attendi Alaska" pitchFamily="2" charset="77"/>
              </a:rPr>
              <a:t>learning</a:t>
            </a:r>
            <a:endParaRPr lang="nl-NL" dirty="0">
              <a:solidFill>
                <a:schemeClr val="tx1"/>
              </a:solidFill>
              <a:latin typeface="Attendi Alaska" pitchFamily="2" charset="77"/>
            </a:endParaRPr>
          </a:p>
          <a:p>
            <a:pPr marL="285750" indent="-285750" algn="l">
              <a:lnSpc>
                <a:spcPct val="150000"/>
              </a:lnSpc>
              <a:buClr>
                <a:srgbClr val="FF52E9"/>
              </a:buClr>
              <a:buFont typeface="Arial" panose="020B0604020202020204" pitchFamily="34" charset="0"/>
              <a:buChar char="•"/>
            </a:pPr>
            <a:r>
              <a:rPr lang="nl-NL" dirty="0">
                <a:solidFill>
                  <a:schemeClr val="tx1"/>
                </a:solidFill>
                <a:latin typeface="Attendi Alaska" pitchFamily="2" charset="77"/>
              </a:rPr>
              <a:t>Laat het zien</a:t>
            </a:r>
          </a:p>
          <a:p>
            <a:pPr marL="285750" indent="-285750" algn="l">
              <a:lnSpc>
                <a:spcPct val="150000"/>
              </a:lnSpc>
              <a:buClr>
                <a:srgbClr val="FF52E9"/>
              </a:buClr>
              <a:buFont typeface="Arial" panose="020B0604020202020204" pitchFamily="34" charset="0"/>
              <a:buChar char="•"/>
            </a:pPr>
            <a:r>
              <a:rPr lang="nl-NL" dirty="0">
                <a:solidFill>
                  <a:schemeClr val="tx1"/>
                </a:solidFill>
                <a:latin typeface="Attendi Alaska" pitchFamily="2" charset="77"/>
              </a:rPr>
              <a:t>Bespreek de voordelen</a:t>
            </a:r>
          </a:p>
          <a:p>
            <a:pPr algn="l">
              <a:lnSpc>
                <a:spcPct val="150000"/>
              </a:lnSpc>
              <a:buClr>
                <a:srgbClr val="FF52E9"/>
              </a:buClr>
            </a:pPr>
            <a:endParaRPr lang="nl-NL" dirty="0">
              <a:solidFill>
                <a:schemeClr val="tx1"/>
              </a:solidFill>
              <a:latin typeface="Attendi Alaska" pitchFamily="2" charset="77"/>
            </a:endParaRPr>
          </a:p>
          <a:p>
            <a:pPr algn="l">
              <a:lnSpc>
                <a:spcPct val="150000"/>
              </a:lnSpc>
              <a:buClr>
                <a:srgbClr val="FF52E9"/>
              </a:buClr>
            </a:pPr>
            <a:r>
              <a:rPr lang="nl-NL" b="1" dirty="0">
                <a:solidFill>
                  <a:srgbClr val="0B6551"/>
                </a:solidFill>
                <a:latin typeface="Attendi Alaska" pitchFamily="2" charset="77"/>
              </a:rPr>
              <a:t>Aan de slag met het team</a:t>
            </a:r>
          </a:p>
          <a:p>
            <a:pPr marL="285750" indent="-285750">
              <a:lnSpc>
                <a:spcPct val="150000"/>
              </a:lnSpc>
              <a:buClr>
                <a:srgbClr val="FF52E9"/>
              </a:buClr>
              <a:buFont typeface="Arial" panose="020B0604020202020204" pitchFamily="34" charset="0"/>
              <a:buChar char="•"/>
            </a:pPr>
            <a:r>
              <a:rPr lang="nl-NL" dirty="0">
                <a:solidFill>
                  <a:schemeClr val="tx1"/>
                </a:solidFill>
                <a:latin typeface="Attendi Alaska" pitchFamily="2" charset="77"/>
              </a:rPr>
              <a:t>Ondersteun collega’s die dat nodig hebben</a:t>
            </a:r>
          </a:p>
          <a:p>
            <a:pPr marL="285750" indent="-285750">
              <a:lnSpc>
                <a:spcPct val="150000"/>
              </a:lnSpc>
              <a:buClr>
                <a:srgbClr val="FF52E9"/>
              </a:buClr>
              <a:buFont typeface="Arial" panose="020B0604020202020204" pitchFamily="34" charset="0"/>
              <a:buChar char="•"/>
            </a:pPr>
            <a:r>
              <a:rPr lang="nl-NL" dirty="0">
                <a:solidFill>
                  <a:schemeClr val="tx1"/>
                </a:solidFill>
                <a:latin typeface="Attendi Alaska" pitchFamily="2" charset="77"/>
              </a:rPr>
              <a:t>Evalueer met het team en vier successen!</a:t>
            </a:r>
          </a:p>
        </p:txBody>
      </p:sp>
    </p:spTree>
    <p:extLst>
      <p:ext uri="{BB962C8B-B14F-4D97-AF65-F5344CB8AC3E}">
        <p14:creationId xmlns:p14="http://schemas.microsoft.com/office/powerpoint/2010/main" val="3261268452"/>
      </p:ext>
    </p:extLst>
  </p:cSld>
  <p:clrMapOvr>
    <a:masterClrMapping/>
  </p:clrMapOvr>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5EBE1"/>
        </a:solidFill>
        <a:effectLst/>
      </p:bgPr>
    </p:bg>
    <p:spTree>
      <p:nvGrpSpPr>
        <p:cNvPr id="1" name="Shape 53"/>
        <p:cNvGrpSpPr/>
        <p:nvPr/>
      </p:nvGrpSpPr>
      <p:grpSpPr>
        <a:xfrm>
          <a:off x="0" y="0"/>
          <a:ext cx="0" cy="0"/>
          <a:chOff x="0" y="0"/>
          <a:chExt cx="0" cy="0"/>
        </a:xfrm>
      </p:grpSpPr>
      <p:sp>
        <p:nvSpPr>
          <p:cNvPr id="5" name="Tekstvak 4">
            <a:extLst>
              <a:ext uri="{FF2B5EF4-FFF2-40B4-BE49-F238E27FC236}">
                <a16:creationId xmlns:a16="http://schemas.microsoft.com/office/drawing/2014/main" id="{0C6EB903-06C3-A797-971D-0805DEF11EE4}"/>
              </a:ext>
            </a:extLst>
          </p:cNvPr>
          <p:cNvSpPr txBox="1"/>
          <p:nvPr/>
        </p:nvSpPr>
        <p:spPr>
          <a:xfrm>
            <a:off x="441919" y="1335998"/>
            <a:ext cx="7654677" cy="2612831"/>
          </a:xfrm>
          <a:prstGeom prst="rect">
            <a:avLst/>
          </a:prstGeom>
          <a:noFill/>
        </p:spPr>
        <p:txBody>
          <a:bodyPr wrap="square" rtlCol="0">
            <a:spAutoFit/>
          </a:bodyPr>
          <a:lstStyle/>
          <a:p>
            <a:pPr marL="285750" indent="-285750">
              <a:lnSpc>
                <a:spcPct val="200000"/>
              </a:lnSpc>
              <a:buClr>
                <a:srgbClr val="FF3FE8"/>
              </a:buClr>
              <a:buFont typeface="Arial" panose="020B0604020202020204" pitchFamily="34" charset="0"/>
              <a:buChar char="•"/>
            </a:pPr>
            <a:r>
              <a:rPr lang="nl-NL">
                <a:solidFill>
                  <a:schemeClr val="tx1"/>
                </a:solidFill>
                <a:latin typeface="Attendi Alaska" pitchFamily="2" charset="77"/>
              </a:rPr>
              <a:t>Van start met </a:t>
            </a:r>
            <a:r>
              <a:rPr lang="nl-NL" err="1">
                <a:solidFill>
                  <a:schemeClr val="tx1"/>
                </a:solidFill>
                <a:latin typeface="Attendi Alaska" pitchFamily="2" charset="77"/>
              </a:rPr>
              <a:t>Attendi</a:t>
            </a:r>
            <a:r>
              <a:rPr lang="nl-NL">
                <a:solidFill>
                  <a:schemeClr val="tx1"/>
                </a:solidFill>
                <a:latin typeface="Attendi Alaska" pitchFamily="2" charset="77"/>
              </a:rPr>
              <a:t> vanaf vandaag</a:t>
            </a:r>
          </a:p>
          <a:p>
            <a:pPr marL="285750" indent="-285750">
              <a:lnSpc>
                <a:spcPct val="200000"/>
              </a:lnSpc>
              <a:buClr>
                <a:srgbClr val="FF3FE8"/>
              </a:buClr>
              <a:buFont typeface="Arial" panose="020B0604020202020204" pitchFamily="34" charset="0"/>
              <a:buChar char="•"/>
            </a:pPr>
            <a:r>
              <a:rPr lang="nl-NL">
                <a:solidFill>
                  <a:schemeClr val="tx1"/>
                </a:solidFill>
                <a:latin typeface="Attendi Alaska" pitchFamily="2" charset="77"/>
              </a:rPr>
              <a:t>Antwoorden op je vragen of tips nodig? Kijk op </a:t>
            </a:r>
            <a:r>
              <a:rPr lang="nl-NL">
                <a:solidFill>
                  <a:srgbClr val="0B6551"/>
                </a:solidFill>
                <a:latin typeface="Attendi Alaska" pitchFamily="2" charset="77"/>
                <a:hlinkClick r:id="rId3">
                  <a:extLst>
                    <a:ext uri="{A12FA001-AC4F-418D-AE19-62706E023703}">
                      <ahyp:hlinkClr xmlns:ahyp="http://schemas.microsoft.com/office/drawing/2018/hyperlinkcolor" val="tx"/>
                    </a:ext>
                  </a:extLst>
                </a:hlinkClick>
              </a:rPr>
              <a:t>https://help.attendi.nl</a:t>
            </a:r>
            <a:endParaRPr lang="nl-NL">
              <a:solidFill>
                <a:srgbClr val="0B6551"/>
              </a:solidFill>
              <a:latin typeface="Attendi Alaska" pitchFamily="2" charset="77"/>
            </a:endParaRPr>
          </a:p>
          <a:p>
            <a:pPr marL="285750" indent="-285750">
              <a:lnSpc>
                <a:spcPct val="200000"/>
              </a:lnSpc>
              <a:buClr>
                <a:srgbClr val="FF3FE8"/>
              </a:buClr>
              <a:buFont typeface="Arial" panose="020B0604020202020204" pitchFamily="34" charset="0"/>
              <a:buChar char="•"/>
            </a:pPr>
            <a:r>
              <a:rPr lang="nl-NL">
                <a:solidFill>
                  <a:schemeClr val="tx1"/>
                </a:solidFill>
                <a:latin typeface="Attendi Alaska" pitchFamily="2" charset="77"/>
              </a:rPr>
              <a:t>Jullie ontvangen nog:</a:t>
            </a:r>
          </a:p>
          <a:p>
            <a:pPr lvl="1">
              <a:lnSpc>
                <a:spcPct val="200000"/>
              </a:lnSpc>
              <a:buClr>
                <a:srgbClr val="0B6551"/>
              </a:buClr>
            </a:pPr>
            <a:r>
              <a:rPr lang="nl-NL">
                <a:solidFill>
                  <a:schemeClr val="tx1"/>
                </a:solidFill>
                <a:latin typeface="Attendi Alaska" pitchFamily="2" charset="77"/>
              </a:rPr>
              <a:t>	- Deze presentatie</a:t>
            </a:r>
          </a:p>
          <a:p>
            <a:pPr lvl="1">
              <a:lnSpc>
                <a:spcPct val="200000"/>
              </a:lnSpc>
              <a:buClr>
                <a:srgbClr val="0B6551"/>
              </a:buClr>
            </a:pPr>
            <a:r>
              <a:rPr lang="nl-NL">
                <a:solidFill>
                  <a:schemeClr val="tx1"/>
                </a:solidFill>
                <a:latin typeface="Attendi Alaska" pitchFamily="2" charset="77"/>
              </a:rPr>
              <a:t>	- Linkjes van video’s</a:t>
            </a:r>
          </a:p>
          <a:p>
            <a:pPr lvl="1">
              <a:lnSpc>
                <a:spcPct val="200000"/>
              </a:lnSpc>
              <a:buClr>
                <a:srgbClr val="0B6551"/>
              </a:buClr>
            </a:pPr>
            <a:r>
              <a:rPr lang="nl-NL">
                <a:solidFill>
                  <a:schemeClr val="tx1"/>
                </a:solidFill>
                <a:latin typeface="Attendi Alaska" pitchFamily="2" charset="77"/>
              </a:rPr>
              <a:t>	- Oefenopdrachten en </a:t>
            </a:r>
            <a:r>
              <a:rPr lang="nl-NL" err="1">
                <a:solidFill>
                  <a:schemeClr val="tx1"/>
                </a:solidFill>
                <a:latin typeface="Attendi Alaska" pitchFamily="2" charset="77"/>
              </a:rPr>
              <a:t>Tips&amp;Tricks</a:t>
            </a:r>
            <a:endParaRPr lang="nl-NL">
              <a:solidFill>
                <a:schemeClr val="tx1"/>
              </a:solidFill>
              <a:latin typeface="Attendi Alaska" pitchFamily="2" charset="77"/>
            </a:endParaRPr>
          </a:p>
        </p:txBody>
      </p:sp>
      <p:pic>
        <p:nvPicPr>
          <p:cNvPr id="6" name="Picture 2" descr="A green and black wave&#10;&#10;Description automatically generated with low confidence">
            <a:extLst>
              <a:ext uri="{FF2B5EF4-FFF2-40B4-BE49-F238E27FC236}">
                <a16:creationId xmlns:a16="http://schemas.microsoft.com/office/drawing/2014/main" id="{E4CF0D0A-F853-A48C-7558-3F16ABD05734}"/>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248966" y="4814535"/>
            <a:ext cx="320919" cy="148832"/>
          </a:xfrm>
          <a:prstGeom prst="rect">
            <a:avLst/>
          </a:prstGeom>
        </p:spPr>
      </p:pic>
      <p:sp>
        <p:nvSpPr>
          <p:cNvPr id="2" name="Tekstvak 2">
            <a:extLst>
              <a:ext uri="{FF2B5EF4-FFF2-40B4-BE49-F238E27FC236}">
                <a16:creationId xmlns:a16="http://schemas.microsoft.com/office/drawing/2014/main" id="{CB4AAE40-881B-CB3E-1194-8584DA9ACBD3}"/>
              </a:ext>
            </a:extLst>
          </p:cNvPr>
          <p:cNvSpPr txBox="1">
            <a:spLocks/>
          </p:cNvSpPr>
          <p:nvPr/>
        </p:nvSpPr>
        <p:spPr>
          <a:xfrm>
            <a:off x="441919" y="897416"/>
            <a:ext cx="5332348" cy="438582"/>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6000" tIns="34290" rIns="34290" bIns="34290" anchor="t">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nl-NL" sz="2400">
                <a:solidFill>
                  <a:srgbClr val="0B6551"/>
                </a:solidFill>
                <a:latin typeface="Attendi Alaska Medium" pitchFamily="2" charset="77"/>
              </a:rPr>
              <a:t>Praktische informatie</a:t>
            </a:r>
            <a:endParaRPr kumimoji="0" lang="en-NL" sz="2400" b="0" i="0" u="none" strike="noStrike" kern="0" cap="none" spc="0" normalizeH="0" baseline="0" noProof="0">
              <a:ln>
                <a:noFill/>
              </a:ln>
              <a:solidFill>
                <a:srgbClr val="0B6551"/>
              </a:solidFill>
              <a:effectLst/>
              <a:uLnTx/>
              <a:uFillTx/>
              <a:latin typeface="Attendi Alaska Medium" pitchFamily="2" charset="77"/>
              <a:cs typeface="Arial"/>
              <a:sym typeface="Arial"/>
            </a:endParaRPr>
          </a:p>
        </p:txBody>
      </p:sp>
    </p:spTree>
    <p:extLst>
      <p:ext uri="{BB962C8B-B14F-4D97-AF65-F5344CB8AC3E}">
        <p14:creationId xmlns:p14="http://schemas.microsoft.com/office/powerpoint/2010/main" val="40643209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0B6551"/>
        </a:solidFill>
        <a:effectLst/>
      </p:bgPr>
    </p:bg>
    <p:spTree>
      <p:nvGrpSpPr>
        <p:cNvPr id="1" name="">
          <a:extLst>
            <a:ext uri="{FF2B5EF4-FFF2-40B4-BE49-F238E27FC236}">
              <a16:creationId xmlns:a16="http://schemas.microsoft.com/office/drawing/2014/main" id="{A7A954EE-F46D-485A-D4FE-04625F5F1EF8}"/>
            </a:ext>
          </a:extLst>
        </p:cNvPr>
        <p:cNvGrpSpPr/>
        <p:nvPr/>
      </p:nvGrpSpPr>
      <p:grpSpPr>
        <a:xfrm>
          <a:off x="0" y="0"/>
          <a:ext cx="0" cy="0"/>
          <a:chOff x="0" y="0"/>
          <a:chExt cx="0" cy="0"/>
        </a:xfrm>
      </p:grpSpPr>
      <p:pic>
        <p:nvPicPr>
          <p:cNvPr id="4" name="Afbeelding 2" descr="Afbeelding met Graphics, clipart, creativiteit&#10;&#10;Automatisch gegenereerde beschrijving">
            <a:extLst>
              <a:ext uri="{FF2B5EF4-FFF2-40B4-BE49-F238E27FC236}">
                <a16:creationId xmlns:a16="http://schemas.microsoft.com/office/drawing/2014/main" id="{84BE3FA1-7138-ADE2-8043-D9AE64E69B34}"/>
              </a:ext>
            </a:extLst>
          </p:cNvPr>
          <p:cNvPicPr>
            <a:picLocks noChangeAspect="1"/>
          </p:cNvPicPr>
          <p:nvPr/>
        </p:nvPicPr>
        <p:blipFill>
          <a:blip r:embed="rId3" cstate="hqprint">
            <a:alphaModFix/>
            <a:extLst>
              <a:ext uri="{28A0092B-C50C-407E-A947-70E740481C1C}">
                <a14:useLocalDpi xmlns:a14="http://schemas.microsoft.com/office/drawing/2010/main"/>
              </a:ext>
            </a:extLst>
          </a:blip>
          <a:srcRect r="10141" b="8200"/>
          <a:stretch/>
        </p:blipFill>
        <p:spPr>
          <a:xfrm>
            <a:off x="5404485" y="2034543"/>
            <a:ext cx="3739515" cy="3108958"/>
          </a:xfrm>
          <a:prstGeom prst="rect">
            <a:avLst/>
          </a:prstGeom>
          <a:noFill/>
        </p:spPr>
      </p:pic>
      <p:sp>
        <p:nvSpPr>
          <p:cNvPr id="5" name="Tekstvak 11">
            <a:extLst>
              <a:ext uri="{FF2B5EF4-FFF2-40B4-BE49-F238E27FC236}">
                <a16:creationId xmlns:a16="http://schemas.microsoft.com/office/drawing/2014/main" id="{90CA9732-0271-DC01-68F7-8F009EF4B632}"/>
              </a:ext>
            </a:extLst>
          </p:cNvPr>
          <p:cNvSpPr txBox="1"/>
          <p:nvPr/>
        </p:nvSpPr>
        <p:spPr>
          <a:xfrm>
            <a:off x="363071" y="4626560"/>
            <a:ext cx="1557792" cy="230832"/>
          </a:xfrm>
          <a:prstGeom prst="rect">
            <a:avLst/>
          </a:prstGeom>
          <a:noFill/>
        </p:spPr>
        <p:txBody>
          <a:bodyPr wrap="square">
            <a:spAutoFit/>
          </a:bodyPr>
          <a:lstStyle/>
          <a:p>
            <a:pPr defTabSz="685800">
              <a:buClrTx/>
            </a:pPr>
            <a:r>
              <a:rPr lang="nl-NL" sz="900" kern="1200" err="1">
                <a:solidFill>
                  <a:srgbClr val="FF90F0"/>
                </a:solidFill>
                <a:latin typeface="Attendi Alaska" pitchFamily="2" charset="77"/>
                <a:ea typeface="+mn-ea"/>
                <a:cs typeface="+mn-cs"/>
              </a:rPr>
              <a:t>wwww.attendi.nl</a:t>
            </a:r>
            <a:endParaRPr lang="nl-NL" sz="900" kern="1200">
              <a:solidFill>
                <a:prstClr val="white"/>
              </a:solidFill>
              <a:latin typeface="Attendi Alaska" pitchFamily="2" charset="77"/>
              <a:ea typeface="+mn-ea"/>
              <a:cs typeface="+mn-cs"/>
            </a:endParaRPr>
          </a:p>
        </p:txBody>
      </p:sp>
      <p:sp>
        <p:nvSpPr>
          <p:cNvPr id="7" name="TextBox 5">
            <a:extLst>
              <a:ext uri="{FF2B5EF4-FFF2-40B4-BE49-F238E27FC236}">
                <a16:creationId xmlns:a16="http://schemas.microsoft.com/office/drawing/2014/main" id="{FCCAE4F0-0177-B896-52C9-4B99C4F45BBD}"/>
              </a:ext>
            </a:extLst>
          </p:cNvPr>
          <p:cNvSpPr txBox="1"/>
          <p:nvPr/>
        </p:nvSpPr>
        <p:spPr>
          <a:xfrm>
            <a:off x="413232" y="2474354"/>
            <a:ext cx="7342091" cy="1029321"/>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nl-NL" sz="1800" b="0" i="0" u="none" strike="noStrike" kern="0" cap="none" spc="0" normalizeH="0" baseline="0" noProof="0">
                <a:ln>
                  <a:noFill/>
                </a:ln>
                <a:solidFill>
                  <a:srgbClr val="F2EFEA"/>
                </a:solidFill>
                <a:effectLst/>
                <a:uLnTx/>
                <a:uFillTx/>
                <a:latin typeface="Attendi Alaska" pitchFamily="2" charset="77"/>
                <a:ea typeface="Montserrat"/>
                <a:cs typeface="Montserrat"/>
                <a:sym typeface="Montserrat"/>
              </a:rPr>
              <a:t>Ervaringen of feedback? Laat het weten! </a:t>
            </a: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endParaRPr kumimoji="0" lang="nl-NL" sz="1200" b="0" i="0" u="none" strike="noStrike" kern="0" cap="none" spc="0" normalizeH="0" baseline="0" noProof="0">
              <a:ln>
                <a:noFill/>
              </a:ln>
              <a:solidFill>
                <a:srgbClr val="F2EFEA"/>
              </a:solidFill>
              <a:effectLst/>
              <a:uLnTx/>
              <a:uFillTx/>
              <a:latin typeface="Attendi Alaska" pitchFamily="2" charset="77"/>
              <a:ea typeface="Montserrat"/>
              <a:cs typeface="Montserrat"/>
              <a:sym typeface="Montserrat"/>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nl-NL" sz="1200" b="0" i="0" u="none" strike="noStrike" kern="0" cap="none" spc="0" normalizeH="0" baseline="0" noProof="0">
                <a:ln>
                  <a:noFill/>
                </a:ln>
                <a:solidFill>
                  <a:srgbClr val="F2EFEA"/>
                </a:solidFill>
                <a:effectLst/>
                <a:uLnTx/>
                <a:uFillTx/>
                <a:latin typeface="Attendi Alaska" pitchFamily="2" charset="77"/>
                <a:cs typeface="Arial"/>
                <a:sym typeface="Montserrat"/>
              </a:rPr>
              <a:t>Mail naar </a:t>
            </a:r>
            <a:r>
              <a:rPr kumimoji="0" lang="nl-NL" sz="1200" b="0" i="0" u="none" strike="noStrike" kern="0" cap="none" spc="0" normalizeH="0" baseline="0" noProof="0" err="1">
                <a:ln>
                  <a:noFill/>
                </a:ln>
                <a:solidFill>
                  <a:srgbClr val="F2EFEA"/>
                </a:solidFill>
                <a:effectLst/>
                <a:uLnTx/>
                <a:uFillTx/>
                <a:latin typeface="Attendi Alaska" pitchFamily="2" charset="77"/>
                <a:cs typeface="Arial"/>
                <a:sym typeface="Montserrat"/>
              </a:rPr>
              <a:t>support@attendi.nl</a:t>
            </a:r>
            <a:endParaRPr kumimoji="0" lang="nl-NL" sz="1200" b="0" i="0" u="sng" strike="noStrike" kern="0" cap="none" spc="0" normalizeH="0" baseline="0" noProof="0">
              <a:ln>
                <a:noFill/>
              </a:ln>
              <a:solidFill>
                <a:srgbClr val="F2EFEA"/>
              </a:solidFill>
              <a:effectLst/>
              <a:uLnTx/>
              <a:uFillTx/>
              <a:latin typeface="Attendi Alaska" pitchFamily="2" charset="77"/>
              <a:cs typeface="Arial"/>
              <a:sym typeface="Montserrat"/>
            </a:endParaRPr>
          </a:p>
        </p:txBody>
      </p:sp>
      <p:sp>
        <p:nvSpPr>
          <p:cNvPr id="9" name="TextBox 7">
            <a:extLst>
              <a:ext uri="{FF2B5EF4-FFF2-40B4-BE49-F238E27FC236}">
                <a16:creationId xmlns:a16="http://schemas.microsoft.com/office/drawing/2014/main" id="{E1315C9C-186B-CDAB-5DA3-E4A9C4EB1BF5}"/>
              </a:ext>
            </a:extLst>
          </p:cNvPr>
          <p:cNvSpPr txBox="1"/>
          <p:nvPr/>
        </p:nvSpPr>
        <p:spPr>
          <a:xfrm>
            <a:off x="413232" y="1889579"/>
            <a:ext cx="520401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nl-NL" sz="3200" b="0" i="0" u="none" strike="noStrike" kern="0" cap="none" spc="0" normalizeH="0" baseline="0" noProof="0">
                <a:ln>
                  <a:noFill/>
                </a:ln>
                <a:solidFill>
                  <a:srgbClr val="FF90F0"/>
                </a:solidFill>
                <a:effectLst/>
                <a:uLnTx/>
                <a:uFillTx/>
                <a:latin typeface="Attendi Alaska Medium" pitchFamily="2" charset="77"/>
                <a:cs typeface="Arial"/>
                <a:sym typeface="Arial"/>
              </a:rPr>
              <a:t>Aan de slag!</a:t>
            </a:r>
            <a:endParaRPr kumimoji="0" lang="en-NL" sz="3200" b="0" i="0" u="none" strike="noStrike" kern="0" cap="none" spc="0" normalizeH="0" baseline="0" noProof="0">
              <a:ln>
                <a:noFill/>
              </a:ln>
              <a:solidFill>
                <a:srgbClr val="FF90F0"/>
              </a:solidFill>
              <a:effectLst/>
              <a:uLnTx/>
              <a:uFillTx/>
              <a:latin typeface="Attendi Alaska Medium" pitchFamily="2" charset="77"/>
              <a:cs typeface="Arial"/>
              <a:sym typeface="Arial"/>
            </a:endParaRPr>
          </a:p>
        </p:txBody>
      </p:sp>
    </p:spTree>
    <p:extLst>
      <p:ext uri="{BB962C8B-B14F-4D97-AF65-F5344CB8AC3E}">
        <p14:creationId xmlns:p14="http://schemas.microsoft.com/office/powerpoint/2010/main" val="3019849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5EBE1"/>
        </a:solidFill>
        <a:effectLst/>
      </p:bgPr>
    </p:bg>
    <p:spTree>
      <p:nvGrpSpPr>
        <p:cNvPr id="1" name="">
          <a:extLst>
            <a:ext uri="{FF2B5EF4-FFF2-40B4-BE49-F238E27FC236}">
              <a16:creationId xmlns:a16="http://schemas.microsoft.com/office/drawing/2014/main" id="{C4C837E5-6E59-155F-D513-34927727C2E9}"/>
            </a:ext>
          </a:extLst>
        </p:cNvPr>
        <p:cNvGrpSpPr/>
        <p:nvPr/>
      </p:nvGrpSpPr>
      <p:grpSpPr>
        <a:xfrm>
          <a:off x="0" y="0"/>
          <a:ext cx="0" cy="0"/>
          <a:chOff x="0" y="0"/>
          <a:chExt cx="0" cy="0"/>
        </a:xfrm>
      </p:grpSpPr>
      <p:sp>
        <p:nvSpPr>
          <p:cNvPr id="7" name="Titel 1">
            <a:extLst>
              <a:ext uri="{FF2B5EF4-FFF2-40B4-BE49-F238E27FC236}">
                <a16:creationId xmlns:a16="http://schemas.microsoft.com/office/drawing/2014/main" id="{7B90E965-67B2-5E40-F47D-5F9C805F1B7E}"/>
              </a:ext>
            </a:extLst>
          </p:cNvPr>
          <p:cNvSpPr txBox="1">
            <a:spLocks/>
          </p:cNvSpPr>
          <p:nvPr/>
        </p:nvSpPr>
        <p:spPr>
          <a:xfrm>
            <a:off x="549587" y="557707"/>
            <a:ext cx="6035852" cy="794343"/>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lnSpc>
                <a:spcPct val="100000"/>
              </a:lnSpc>
              <a:buClrTx/>
            </a:pPr>
            <a:endParaRPr lang="nl-NL" sz="2100" b="1">
              <a:solidFill>
                <a:srgbClr val="0B6551"/>
              </a:solidFill>
              <a:latin typeface="Attendi Alaska"/>
            </a:endParaRPr>
          </a:p>
        </p:txBody>
      </p:sp>
      <p:pic>
        <p:nvPicPr>
          <p:cNvPr id="2" name="Afbeelding 1">
            <a:extLst>
              <a:ext uri="{FF2B5EF4-FFF2-40B4-BE49-F238E27FC236}">
                <a16:creationId xmlns:a16="http://schemas.microsoft.com/office/drawing/2014/main" id="{96E3BB0C-389C-2C65-E394-9F0E8CF3FBDD}"/>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7980979" y="274274"/>
            <a:ext cx="783121" cy="123842"/>
          </a:xfrm>
          <a:prstGeom prst="rect">
            <a:avLst/>
          </a:prstGeom>
        </p:spPr>
      </p:pic>
      <p:sp>
        <p:nvSpPr>
          <p:cNvPr id="4" name="Tekstvak 2">
            <a:extLst>
              <a:ext uri="{FF2B5EF4-FFF2-40B4-BE49-F238E27FC236}">
                <a16:creationId xmlns:a16="http://schemas.microsoft.com/office/drawing/2014/main" id="{F532714D-EFFF-66DA-8323-2A0398EA11C4}"/>
              </a:ext>
            </a:extLst>
          </p:cNvPr>
          <p:cNvSpPr txBox="1"/>
          <p:nvPr/>
        </p:nvSpPr>
        <p:spPr>
          <a:xfrm>
            <a:off x="430295" y="499831"/>
            <a:ext cx="8606213" cy="392415"/>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90" tIns="34290" rIns="34290" bIns="34290" anchor="t">
            <a:spAutoFit/>
          </a:bodyPr>
          <a:lstStyle/>
          <a:p>
            <a:pPr defTabSz="685800">
              <a:buClrTx/>
            </a:pPr>
            <a:r>
              <a:rPr lang="nl-NL" sz="2100" b="1" kern="1200">
                <a:solidFill>
                  <a:srgbClr val="0B6551"/>
                </a:solidFill>
                <a:latin typeface="Attendi Alaska"/>
                <a:ea typeface="+mn-ea"/>
                <a:cs typeface="+mn-cs"/>
              </a:rPr>
              <a:t>Agenda</a:t>
            </a:r>
            <a:endParaRPr lang="nl-NL" sz="2100" kern="1200">
              <a:solidFill>
                <a:srgbClr val="FF90F0"/>
              </a:solidFill>
              <a:latin typeface="Attendi Alaska Medium" pitchFamily="2" charset="77"/>
              <a:ea typeface="+mn-ea"/>
              <a:cs typeface="+mn-cs"/>
            </a:endParaRPr>
          </a:p>
        </p:txBody>
      </p:sp>
      <p:sp>
        <p:nvSpPr>
          <p:cNvPr id="24" name="Tekstvak 23">
            <a:extLst>
              <a:ext uri="{FF2B5EF4-FFF2-40B4-BE49-F238E27FC236}">
                <a16:creationId xmlns:a16="http://schemas.microsoft.com/office/drawing/2014/main" id="{0ABC6F68-F354-5522-9AB9-5A0ADAAE60D0}"/>
              </a:ext>
            </a:extLst>
          </p:cNvPr>
          <p:cNvSpPr txBox="1"/>
          <p:nvPr/>
        </p:nvSpPr>
        <p:spPr>
          <a:xfrm>
            <a:off x="2287447" y="2435420"/>
            <a:ext cx="4574894" cy="300082"/>
          </a:xfrm>
          <a:prstGeom prst="rect">
            <a:avLst/>
          </a:prstGeom>
          <a:noFill/>
        </p:spPr>
        <p:txBody>
          <a:bodyPr wrap="square">
            <a:spAutoFit/>
          </a:bodyPr>
          <a:lstStyle/>
          <a:p>
            <a:pPr defTabSz="685800">
              <a:buClrTx/>
            </a:pPr>
            <a:endParaRPr lang="nl-NL" sz="1350" kern="1200">
              <a:solidFill>
                <a:prstClr val="black"/>
              </a:solidFill>
              <a:latin typeface="Aptos" panose="02110004020202020204"/>
              <a:ea typeface="+mn-ea"/>
              <a:cs typeface="+mn-cs"/>
            </a:endParaRPr>
          </a:p>
        </p:txBody>
      </p:sp>
      <p:sp>
        <p:nvSpPr>
          <p:cNvPr id="6" name="Tekstvak 5">
            <a:extLst>
              <a:ext uri="{FF2B5EF4-FFF2-40B4-BE49-F238E27FC236}">
                <a16:creationId xmlns:a16="http://schemas.microsoft.com/office/drawing/2014/main" id="{2A1F33C0-3BBD-9123-D1FE-391B865F7A07}"/>
              </a:ext>
            </a:extLst>
          </p:cNvPr>
          <p:cNvSpPr txBox="1"/>
          <p:nvPr/>
        </p:nvSpPr>
        <p:spPr>
          <a:xfrm>
            <a:off x="430295" y="1143000"/>
            <a:ext cx="5022237" cy="2893100"/>
          </a:xfrm>
          <a:prstGeom prst="rect">
            <a:avLst/>
          </a:prstGeom>
          <a:noFill/>
        </p:spPr>
        <p:txBody>
          <a:bodyPr wrap="square" rtlCol="0">
            <a:spAutoFit/>
          </a:bodyPr>
          <a:lstStyle/>
          <a:p>
            <a:pPr marL="342900" indent="-342900">
              <a:buClr>
                <a:srgbClr val="FF3FE8"/>
              </a:buClr>
              <a:buFont typeface="+mj-lt"/>
              <a:buAutoNum type="arabicPeriod"/>
            </a:pPr>
            <a:r>
              <a:rPr lang="nl-NL" dirty="0">
                <a:solidFill>
                  <a:srgbClr val="0B6551"/>
                </a:solidFill>
                <a:latin typeface="Attendi Alaska" pitchFamily="2" charset="77"/>
              </a:rPr>
              <a:t>Spraakgestuurd rapporteren in het ECD</a:t>
            </a:r>
            <a:br>
              <a:rPr lang="nl-NL" dirty="0">
                <a:solidFill>
                  <a:srgbClr val="0B6551"/>
                </a:solidFill>
                <a:latin typeface="Attendi Alaska" pitchFamily="2" charset="77"/>
              </a:rPr>
            </a:br>
            <a:r>
              <a:rPr lang="nl-NL" dirty="0" err="1">
                <a:latin typeface="Attendi Alaska" pitchFamily="2" charset="77"/>
              </a:rPr>
              <a:t>Spraakgestuurd</a:t>
            </a:r>
            <a:r>
              <a:rPr lang="nl-NL" dirty="0">
                <a:latin typeface="Attendi Alaska" pitchFamily="2" charset="77"/>
              </a:rPr>
              <a:t> rapporteren &amp; Schrijfhulp</a:t>
            </a:r>
          </a:p>
          <a:p>
            <a:pPr marL="342900" indent="-342900">
              <a:buClr>
                <a:srgbClr val="FF3FE8"/>
              </a:buClr>
              <a:buFont typeface="+mj-lt"/>
              <a:buAutoNum type="arabicPeriod"/>
            </a:pPr>
            <a:endParaRPr lang="nl-NL" dirty="0">
              <a:latin typeface="Attendi Alaska" pitchFamily="2" charset="77"/>
            </a:endParaRPr>
          </a:p>
          <a:p>
            <a:pPr marL="342900" indent="-342900">
              <a:buClr>
                <a:srgbClr val="FF3FE8"/>
              </a:buClr>
              <a:buFont typeface="+mj-lt"/>
              <a:buAutoNum type="arabicPeriod"/>
            </a:pPr>
            <a:r>
              <a:rPr lang="nl-NL" dirty="0">
                <a:solidFill>
                  <a:srgbClr val="0B6551"/>
                </a:solidFill>
                <a:latin typeface="Attendi Alaska" pitchFamily="2" charset="77"/>
              </a:rPr>
              <a:t>Attendi App</a:t>
            </a:r>
            <a:br>
              <a:rPr lang="nl-NL" dirty="0">
                <a:solidFill>
                  <a:srgbClr val="0B6551"/>
                </a:solidFill>
                <a:latin typeface="Attendi Alaska" pitchFamily="2" charset="77"/>
              </a:rPr>
            </a:br>
            <a:r>
              <a:rPr lang="nl-NL" dirty="0">
                <a:latin typeface="Attendi Alaska" pitchFamily="2" charset="77"/>
              </a:rPr>
              <a:t>Luisteren en Samenvatten</a:t>
            </a:r>
          </a:p>
          <a:p>
            <a:pPr marL="342900" indent="-342900">
              <a:buClr>
                <a:srgbClr val="FF3FE8"/>
              </a:buClr>
              <a:buFont typeface="+mj-lt"/>
              <a:buAutoNum type="arabicPeriod"/>
            </a:pPr>
            <a:endParaRPr lang="nl-NL" dirty="0">
              <a:latin typeface="Attendi Alaska" pitchFamily="2" charset="77"/>
            </a:endParaRPr>
          </a:p>
          <a:p>
            <a:pPr marL="342900" indent="-342900">
              <a:buClr>
                <a:srgbClr val="FF3FE8"/>
              </a:buClr>
              <a:buFont typeface="+mj-lt"/>
              <a:buAutoNum type="arabicPeriod"/>
            </a:pPr>
            <a:r>
              <a:rPr lang="nl-NL" dirty="0">
                <a:latin typeface="Attendi Alaska" pitchFamily="2" charset="77"/>
              </a:rPr>
              <a:t>Attendi gebruiken in het bijzijn van de client</a:t>
            </a:r>
          </a:p>
          <a:p>
            <a:pPr marL="342900" indent="-342900">
              <a:buClr>
                <a:srgbClr val="FF3FE8"/>
              </a:buClr>
              <a:buFont typeface="+mj-lt"/>
              <a:buAutoNum type="arabicPeriod"/>
            </a:pPr>
            <a:endParaRPr lang="nl-NL" dirty="0">
              <a:latin typeface="Attendi Alaska" pitchFamily="2" charset="77"/>
            </a:endParaRPr>
          </a:p>
          <a:p>
            <a:pPr marL="342900" indent="-342900">
              <a:buClr>
                <a:srgbClr val="FF3FE8"/>
              </a:buClr>
              <a:buFont typeface="+mj-lt"/>
              <a:buAutoNum type="arabicPeriod"/>
            </a:pPr>
            <a:r>
              <a:rPr lang="nl-NL" dirty="0">
                <a:latin typeface="Attendi Alaska" pitchFamily="2" charset="77"/>
              </a:rPr>
              <a:t>Wat kan het jou en je team opleveren?</a:t>
            </a:r>
          </a:p>
          <a:p>
            <a:pPr marL="342900" indent="-342900">
              <a:buClr>
                <a:srgbClr val="FF3FE8"/>
              </a:buClr>
              <a:buFont typeface="+mj-lt"/>
              <a:buAutoNum type="arabicPeriod"/>
            </a:pPr>
            <a:endParaRPr lang="nl-NL" dirty="0">
              <a:latin typeface="Attendi Alaska" pitchFamily="2" charset="77"/>
            </a:endParaRPr>
          </a:p>
          <a:p>
            <a:pPr marL="342900" indent="-342900">
              <a:buClr>
                <a:srgbClr val="FF3FE8"/>
              </a:buClr>
              <a:buFont typeface="+mj-lt"/>
              <a:buAutoNum type="arabicPeriod"/>
            </a:pPr>
            <a:r>
              <a:rPr lang="nl-NL" dirty="0">
                <a:latin typeface="Attendi Alaska" pitchFamily="2" charset="77"/>
              </a:rPr>
              <a:t>Jouw rol als Superuser</a:t>
            </a:r>
          </a:p>
          <a:p>
            <a:pPr marL="342900" indent="-342900">
              <a:buClr>
                <a:srgbClr val="FF3FE8"/>
              </a:buClr>
              <a:buFont typeface="+mj-lt"/>
              <a:buAutoNum type="arabicPeriod"/>
            </a:pPr>
            <a:endParaRPr lang="nl-NL" dirty="0">
              <a:latin typeface="Attendi Alaska" pitchFamily="2" charset="77"/>
            </a:endParaRPr>
          </a:p>
          <a:p>
            <a:pPr marL="342900" indent="-342900">
              <a:buClr>
                <a:srgbClr val="FF3FE8"/>
              </a:buClr>
              <a:buFont typeface="+mj-lt"/>
              <a:buAutoNum type="arabicPeriod"/>
            </a:pPr>
            <a:r>
              <a:rPr lang="nl-NL" dirty="0">
                <a:latin typeface="Attendi Alaska" pitchFamily="2" charset="77"/>
              </a:rPr>
              <a:t>Aan de slag!</a:t>
            </a:r>
          </a:p>
        </p:txBody>
      </p:sp>
      <p:pic>
        <p:nvPicPr>
          <p:cNvPr id="8" name="Afbeelding 7">
            <a:extLst>
              <a:ext uri="{FF2B5EF4-FFF2-40B4-BE49-F238E27FC236}">
                <a16:creationId xmlns:a16="http://schemas.microsoft.com/office/drawing/2014/main" id="{4525BAFB-CB1A-D9B8-5886-AE202B689A02}"/>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6534760" y="2439837"/>
            <a:ext cx="1325675" cy="1838839"/>
          </a:xfrm>
          <a:prstGeom prst="roundRect">
            <a:avLst>
              <a:gd name="adj" fmla="val 7633"/>
            </a:avLst>
          </a:prstGeom>
        </p:spPr>
      </p:pic>
      <p:pic>
        <p:nvPicPr>
          <p:cNvPr id="10" name="Afbeelding 9">
            <a:extLst>
              <a:ext uri="{FF2B5EF4-FFF2-40B4-BE49-F238E27FC236}">
                <a16:creationId xmlns:a16="http://schemas.microsoft.com/office/drawing/2014/main" id="{32A2E2CB-E7C6-2D66-90B1-11255E13101A}"/>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5545607" y="1143000"/>
            <a:ext cx="1321399" cy="1838839"/>
          </a:xfrm>
          <a:prstGeom prst="rect">
            <a:avLst/>
          </a:prstGeom>
        </p:spPr>
      </p:pic>
    </p:spTree>
    <p:extLst>
      <p:ext uri="{BB962C8B-B14F-4D97-AF65-F5344CB8AC3E}">
        <p14:creationId xmlns:p14="http://schemas.microsoft.com/office/powerpoint/2010/main" val="649003347"/>
      </p:ext>
    </p:extLst>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6E5F0"/>
        </a:solidFill>
        <a:effectLst/>
      </p:bgPr>
    </p:bg>
    <p:spTree>
      <p:nvGrpSpPr>
        <p:cNvPr id="1" name="">
          <a:extLst>
            <a:ext uri="{FF2B5EF4-FFF2-40B4-BE49-F238E27FC236}">
              <a16:creationId xmlns:a16="http://schemas.microsoft.com/office/drawing/2014/main" id="{53783F24-00DA-94F4-05AB-45A9DD239681}"/>
            </a:ext>
          </a:extLst>
        </p:cNvPr>
        <p:cNvGrpSpPr/>
        <p:nvPr/>
      </p:nvGrpSpPr>
      <p:grpSpPr>
        <a:xfrm>
          <a:off x="0" y="0"/>
          <a:ext cx="0" cy="0"/>
          <a:chOff x="0" y="0"/>
          <a:chExt cx="0" cy="0"/>
        </a:xfrm>
      </p:grpSpPr>
      <p:pic>
        <p:nvPicPr>
          <p:cNvPr id="2" name="Afbeelding 1">
            <a:extLst>
              <a:ext uri="{FF2B5EF4-FFF2-40B4-BE49-F238E27FC236}">
                <a16:creationId xmlns:a16="http://schemas.microsoft.com/office/drawing/2014/main" id="{1D57C45F-803D-3DDD-4E57-5FEE70E0A668}"/>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7980979" y="274274"/>
            <a:ext cx="783121" cy="123842"/>
          </a:xfrm>
          <a:prstGeom prst="rect">
            <a:avLst/>
          </a:prstGeom>
        </p:spPr>
      </p:pic>
      <p:sp>
        <p:nvSpPr>
          <p:cNvPr id="3" name="TextBox 4">
            <a:extLst>
              <a:ext uri="{FF2B5EF4-FFF2-40B4-BE49-F238E27FC236}">
                <a16:creationId xmlns:a16="http://schemas.microsoft.com/office/drawing/2014/main" id="{D7622AA3-9C1B-CA3D-13E6-D5BC11DE5BEF}"/>
              </a:ext>
            </a:extLst>
          </p:cNvPr>
          <p:cNvSpPr txBox="1"/>
          <p:nvPr/>
        </p:nvSpPr>
        <p:spPr>
          <a:xfrm>
            <a:off x="441919" y="496953"/>
            <a:ext cx="8260162" cy="279307"/>
          </a:xfrm>
          <a:prstGeom prst="rect">
            <a:avLst/>
          </a:prstGeom>
          <a:ln w="254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45720" tIns="45720" rIns="45720" bIns="45720" anchor="t">
            <a:spAutoFit/>
          </a:bodyPr>
          <a:lstStyle>
            <a:lvl1pPr>
              <a:lnSpc>
                <a:spcPct val="90000"/>
              </a:lnSpc>
              <a:defRPr sz="10400" spc="-312">
                <a:solidFill>
                  <a:srgbClr val="2D6452"/>
                </a:solidFill>
              </a:defRPr>
            </a:lvl1pPr>
          </a:lstStyle>
          <a:p>
            <a:pPr defTabSz="685800">
              <a:buClrTx/>
            </a:pPr>
            <a:r>
              <a:rPr lang="nl-NL" sz="1350" kern="1200" spc="0" err="1">
                <a:solidFill>
                  <a:prstClr val="black">
                    <a:lumMod val="95000"/>
                    <a:lumOff val="5000"/>
                  </a:prstClr>
                </a:solidFill>
                <a:latin typeface="Attendi Alaska" pitchFamily="2" charset="77"/>
                <a:ea typeface="+mn-ea"/>
                <a:cs typeface="+mn-cs"/>
              </a:rPr>
              <a:t>Spraakgestuurd</a:t>
            </a:r>
            <a:r>
              <a:rPr lang="nl-NL" sz="1350" kern="1200" spc="0">
                <a:solidFill>
                  <a:prstClr val="black">
                    <a:lumMod val="95000"/>
                    <a:lumOff val="5000"/>
                  </a:prstClr>
                </a:solidFill>
                <a:latin typeface="Attendi Alaska" pitchFamily="2" charset="77"/>
                <a:ea typeface="+mn-ea"/>
                <a:cs typeface="+mn-cs"/>
              </a:rPr>
              <a:t> rapporteren in het ECD</a:t>
            </a:r>
            <a:endParaRPr lang="en-US" sz="1500" kern="1200" spc="0">
              <a:solidFill>
                <a:prstClr val="black">
                  <a:lumMod val="95000"/>
                  <a:lumOff val="5000"/>
                </a:prstClr>
              </a:solidFill>
              <a:latin typeface="Attendi Alaska" pitchFamily="2" charset="77"/>
              <a:ea typeface="+mn-ea"/>
              <a:cs typeface="+mn-cs"/>
            </a:endParaRPr>
          </a:p>
        </p:txBody>
      </p:sp>
      <p:sp>
        <p:nvSpPr>
          <p:cNvPr id="4" name="Tekstvak 2">
            <a:extLst>
              <a:ext uri="{FF2B5EF4-FFF2-40B4-BE49-F238E27FC236}">
                <a16:creationId xmlns:a16="http://schemas.microsoft.com/office/drawing/2014/main" id="{654D5733-E688-78D7-CBBD-6C6DB47BB6BE}"/>
              </a:ext>
            </a:extLst>
          </p:cNvPr>
          <p:cNvSpPr txBox="1"/>
          <p:nvPr/>
        </p:nvSpPr>
        <p:spPr>
          <a:xfrm>
            <a:off x="379900" y="1487463"/>
            <a:ext cx="2830891" cy="136191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90" tIns="34290" rIns="34290" bIns="34290" anchor="t">
            <a:spAutoFit/>
          </a:bodyPr>
          <a:lstStyle/>
          <a:p>
            <a:pPr defTabSz="685800">
              <a:buClrTx/>
            </a:pPr>
            <a:r>
              <a:rPr lang="nl-NL" sz="2100" b="1" kern="1200" dirty="0">
                <a:solidFill>
                  <a:srgbClr val="0B6551"/>
                </a:solidFill>
                <a:latin typeface="Attendi Alaska"/>
                <a:ea typeface="+mn-ea"/>
                <a:cs typeface="+mn-cs"/>
              </a:rPr>
              <a:t>Spraakgestuurd rapporteren </a:t>
            </a:r>
          </a:p>
          <a:p>
            <a:pPr defTabSz="685800">
              <a:buClrTx/>
            </a:pPr>
            <a:r>
              <a:rPr lang="nl-NL" sz="2100" b="1" kern="1200" dirty="0">
                <a:solidFill>
                  <a:srgbClr val="0B6551"/>
                </a:solidFill>
                <a:latin typeface="Attendi Alaska"/>
                <a:ea typeface="+mn-ea"/>
                <a:cs typeface="+mn-cs"/>
              </a:rPr>
              <a:t>in het Woondossier van PUUR</a:t>
            </a:r>
            <a:endParaRPr lang="nl-NL" sz="2100" kern="1200" dirty="0">
              <a:solidFill>
                <a:srgbClr val="0B6551"/>
              </a:solidFill>
              <a:latin typeface="Attendi Alaska Medium" pitchFamily="2" charset="77"/>
              <a:ea typeface="+mn-ea"/>
              <a:cs typeface="+mn-cs"/>
            </a:endParaRPr>
          </a:p>
        </p:txBody>
      </p:sp>
      <p:pic>
        <p:nvPicPr>
          <p:cNvPr id="9" name="Afbeelding 8" descr="Afbeelding met tekst, schermopname, lijn, nummer&#10;&#10;Door AI gegenereerde inhoud is mogelijk onjuist.">
            <a:extLst>
              <a:ext uri="{FF2B5EF4-FFF2-40B4-BE49-F238E27FC236}">
                <a16:creationId xmlns:a16="http://schemas.microsoft.com/office/drawing/2014/main" id="{BCFE058E-6643-DABD-3BA8-86E6E8089A01}"/>
              </a:ext>
            </a:extLst>
          </p:cNvPr>
          <p:cNvPicPr>
            <a:picLocks noChangeAspect="1"/>
          </p:cNvPicPr>
          <p:nvPr/>
        </p:nvPicPr>
        <p:blipFill>
          <a:blip r:embed="rId5"/>
          <a:stretch>
            <a:fillRect/>
          </a:stretch>
        </p:blipFill>
        <p:spPr>
          <a:xfrm>
            <a:off x="4018740" y="1500912"/>
            <a:ext cx="4745360" cy="3368314"/>
          </a:xfrm>
          <a:prstGeom prst="rect">
            <a:avLst/>
          </a:prstGeom>
        </p:spPr>
      </p:pic>
    </p:spTree>
    <p:extLst>
      <p:ext uri="{BB962C8B-B14F-4D97-AF65-F5344CB8AC3E}">
        <p14:creationId xmlns:p14="http://schemas.microsoft.com/office/powerpoint/2010/main" val="3845748285"/>
      </p:ext>
    </p:extLst>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6E5F0"/>
        </a:solidFill>
        <a:effectLst/>
      </p:bgPr>
    </p:bg>
    <p:spTree>
      <p:nvGrpSpPr>
        <p:cNvPr id="1" name="">
          <a:extLst>
            <a:ext uri="{FF2B5EF4-FFF2-40B4-BE49-F238E27FC236}">
              <a16:creationId xmlns:a16="http://schemas.microsoft.com/office/drawing/2014/main" id="{F252FB1E-FFAA-C072-FFD8-9681D19F8760}"/>
            </a:ext>
          </a:extLst>
        </p:cNvPr>
        <p:cNvGrpSpPr/>
        <p:nvPr/>
      </p:nvGrpSpPr>
      <p:grpSpPr>
        <a:xfrm>
          <a:off x="0" y="0"/>
          <a:ext cx="0" cy="0"/>
          <a:chOff x="0" y="0"/>
          <a:chExt cx="0" cy="0"/>
        </a:xfrm>
      </p:grpSpPr>
      <p:pic>
        <p:nvPicPr>
          <p:cNvPr id="2" name="Afbeelding 1">
            <a:extLst>
              <a:ext uri="{FF2B5EF4-FFF2-40B4-BE49-F238E27FC236}">
                <a16:creationId xmlns:a16="http://schemas.microsoft.com/office/drawing/2014/main" id="{F2DF8ADD-C95D-6EFD-914E-8A7513093305}"/>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7980979" y="274274"/>
            <a:ext cx="783121" cy="123842"/>
          </a:xfrm>
          <a:prstGeom prst="rect">
            <a:avLst/>
          </a:prstGeom>
        </p:spPr>
      </p:pic>
      <p:sp>
        <p:nvSpPr>
          <p:cNvPr id="3" name="TextBox 4">
            <a:extLst>
              <a:ext uri="{FF2B5EF4-FFF2-40B4-BE49-F238E27FC236}">
                <a16:creationId xmlns:a16="http://schemas.microsoft.com/office/drawing/2014/main" id="{6613226A-BFD1-3598-D703-54B9C0A536F0}"/>
              </a:ext>
            </a:extLst>
          </p:cNvPr>
          <p:cNvSpPr txBox="1"/>
          <p:nvPr/>
        </p:nvSpPr>
        <p:spPr>
          <a:xfrm>
            <a:off x="441919" y="496953"/>
            <a:ext cx="8260162" cy="279307"/>
          </a:xfrm>
          <a:prstGeom prst="rect">
            <a:avLst/>
          </a:prstGeom>
          <a:ln w="254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45720" tIns="45720" rIns="45720" bIns="45720" anchor="t">
            <a:spAutoFit/>
          </a:bodyPr>
          <a:lstStyle>
            <a:lvl1pPr>
              <a:lnSpc>
                <a:spcPct val="90000"/>
              </a:lnSpc>
              <a:defRPr sz="10400" spc="-312">
                <a:solidFill>
                  <a:srgbClr val="2D6452"/>
                </a:solidFill>
              </a:defRPr>
            </a:lvl1pPr>
          </a:lstStyle>
          <a:p>
            <a:pPr defTabSz="685800">
              <a:buClrTx/>
            </a:pPr>
            <a:r>
              <a:rPr lang="nl-NL" sz="1350" kern="1200" spc="0" err="1">
                <a:solidFill>
                  <a:prstClr val="black">
                    <a:lumMod val="95000"/>
                    <a:lumOff val="5000"/>
                  </a:prstClr>
                </a:solidFill>
                <a:latin typeface="Attendi Alaska" pitchFamily="2" charset="77"/>
                <a:ea typeface="+mn-ea"/>
                <a:cs typeface="+mn-cs"/>
              </a:rPr>
              <a:t>Spraakgestuurd</a:t>
            </a:r>
            <a:r>
              <a:rPr lang="nl-NL" sz="1350" kern="1200" spc="0">
                <a:solidFill>
                  <a:prstClr val="black">
                    <a:lumMod val="95000"/>
                    <a:lumOff val="5000"/>
                  </a:prstClr>
                </a:solidFill>
                <a:latin typeface="Attendi Alaska" pitchFamily="2" charset="77"/>
                <a:ea typeface="+mn-ea"/>
                <a:cs typeface="+mn-cs"/>
              </a:rPr>
              <a:t> rapporteren in het ECD</a:t>
            </a:r>
            <a:endParaRPr lang="en-US" sz="1500" kern="1200" spc="0">
              <a:solidFill>
                <a:prstClr val="black">
                  <a:lumMod val="95000"/>
                  <a:lumOff val="5000"/>
                </a:prstClr>
              </a:solidFill>
              <a:latin typeface="Attendi Alaska" pitchFamily="2" charset="77"/>
              <a:ea typeface="+mn-ea"/>
              <a:cs typeface="+mn-cs"/>
            </a:endParaRPr>
          </a:p>
        </p:txBody>
      </p:sp>
      <p:sp>
        <p:nvSpPr>
          <p:cNvPr id="4" name="Tekstvak 2">
            <a:extLst>
              <a:ext uri="{FF2B5EF4-FFF2-40B4-BE49-F238E27FC236}">
                <a16:creationId xmlns:a16="http://schemas.microsoft.com/office/drawing/2014/main" id="{05260849-2ED2-628D-AC01-9EF029CE53D1}"/>
              </a:ext>
            </a:extLst>
          </p:cNvPr>
          <p:cNvSpPr txBox="1"/>
          <p:nvPr/>
        </p:nvSpPr>
        <p:spPr>
          <a:xfrm>
            <a:off x="441919" y="1292490"/>
            <a:ext cx="3163726" cy="136191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90" tIns="34290" rIns="34290" bIns="34290" anchor="t">
            <a:spAutoFit/>
          </a:bodyPr>
          <a:lstStyle/>
          <a:p>
            <a:pPr defTabSz="685800">
              <a:buClrTx/>
            </a:pPr>
            <a:r>
              <a:rPr lang="nl-NL" sz="2100" b="1" kern="1200" dirty="0">
                <a:solidFill>
                  <a:srgbClr val="0B6551"/>
                </a:solidFill>
                <a:latin typeface="Attendi Alaska"/>
                <a:ea typeface="+mn-ea"/>
                <a:cs typeface="+mn-cs"/>
              </a:rPr>
              <a:t>Spraakgestuurd rapporteren </a:t>
            </a:r>
          </a:p>
          <a:p>
            <a:pPr defTabSz="685800">
              <a:buClrTx/>
            </a:pPr>
            <a:r>
              <a:rPr lang="nl-NL" sz="2100" b="1" kern="1200" dirty="0">
                <a:solidFill>
                  <a:srgbClr val="0B6551"/>
                </a:solidFill>
                <a:latin typeface="Attendi Alaska"/>
                <a:ea typeface="+mn-ea"/>
                <a:cs typeface="+mn-cs"/>
              </a:rPr>
              <a:t>in het Wijkdossier van PUUR</a:t>
            </a:r>
            <a:endParaRPr lang="nl-NL" sz="2100" kern="1200" dirty="0">
              <a:solidFill>
                <a:srgbClr val="0B6551"/>
              </a:solidFill>
              <a:latin typeface="Attendi Alaska Medium" pitchFamily="2" charset="77"/>
              <a:ea typeface="+mn-ea"/>
              <a:cs typeface="+mn-cs"/>
            </a:endParaRPr>
          </a:p>
        </p:txBody>
      </p:sp>
      <p:pic>
        <p:nvPicPr>
          <p:cNvPr id="8" name="Afbeelding 7" descr="Afbeelding met tekst, software, Webpagina, Website&#10;&#10;Door AI gegenereerde inhoud is mogelijk onjuist.">
            <a:extLst>
              <a:ext uri="{FF2B5EF4-FFF2-40B4-BE49-F238E27FC236}">
                <a16:creationId xmlns:a16="http://schemas.microsoft.com/office/drawing/2014/main" id="{F306922A-0789-43C1-ADB5-3A0278198A7F}"/>
              </a:ext>
            </a:extLst>
          </p:cNvPr>
          <p:cNvPicPr>
            <a:picLocks noChangeAspect="1"/>
          </p:cNvPicPr>
          <p:nvPr/>
        </p:nvPicPr>
        <p:blipFill>
          <a:blip r:embed="rId4"/>
          <a:stretch>
            <a:fillRect/>
          </a:stretch>
        </p:blipFill>
        <p:spPr>
          <a:xfrm>
            <a:off x="4178435" y="1292490"/>
            <a:ext cx="4585665" cy="3576736"/>
          </a:xfrm>
          <a:prstGeom prst="rect">
            <a:avLst/>
          </a:prstGeom>
        </p:spPr>
      </p:pic>
    </p:spTree>
    <p:extLst>
      <p:ext uri="{BB962C8B-B14F-4D97-AF65-F5344CB8AC3E}">
        <p14:creationId xmlns:p14="http://schemas.microsoft.com/office/powerpoint/2010/main" val="1995747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6E5F0"/>
        </a:solidFill>
        <a:effectLst/>
      </p:bgPr>
    </p:bg>
    <p:spTree>
      <p:nvGrpSpPr>
        <p:cNvPr id="1" name="">
          <a:extLst>
            <a:ext uri="{FF2B5EF4-FFF2-40B4-BE49-F238E27FC236}">
              <a16:creationId xmlns:a16="http://schemas.microsoft.com/office/drawing/2014/main" id="{28228F3C-D8DE-A176-A1CA-F43EC91A3D8A}"/>
            </a:ext>
          </a:extLst>
        </p:cNvPr>
        <p:cNvGrpSpPr/>
        <p:nvPr/>
      </p:nvGrpSpPr>
      <p:grpSpPr>
        <a:xfrm>
          <a:off x="0" y="0"/>
          <a:ext cx="0" cy="0"/>
          <a:chOff x="0" y="0"/>
          <a:chExt cx="0" cy="0"/>
        </a:xfrm>
      </p:grpSpPr>
      <p:pic>
        <p:nvPicPr>
          <p:cNvPr id="2" name="Afbeelding 1">
            <a:extLst>
              <a:ext uri="{FF2B5EF4-FFF2-40B4-BE49-F238E27FC236}">
                <a16:creationId xmlns:a16="http://schemas.microsoft.com/office/drawing/2014/main" id="{00C43C30-0696-4D56-1060-1B8B5FFADA29}"/>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7980979" y="274274"/>
            <a:ext cx="783121" cy="123842"/>
          </a:xfrm>
          <a:prstGeom prst="rect">
            <a:avLst/>
          </a:prstGeom>
        </p:spPr>
      </p:pic>
      <p:sp>
        <p:nvSpPr>
          <p:cNvPr id="3" name="TextBox 4">
            <a:extLst>
              <a:ext uri="{FF2B5EF4-FFF2-40B4-BE49-F238E27FC236}">
                <a16:creationId xmlns:a16="http://schemas.microsoft.com/office/drawing/2014/main" id="{ED4A1C01-6874-5706-C594-C115CE9B6AF7}"/>
              </a:ext>
            </a:extLst>
          </p:cNvPr>
          <p:cNvSpPr txBox="1"/>
          <p:nvPr/>
        </p:nvSpPr>
        <p:spPr>
          <a:xfrm>
            <a:off x="441919" y="496953"/>
            <a:ext cx="8260162" cy="279307"/>
          </a:xfrm>
          <a:prstGeom prst="rect">
            <a:avLst/>
          </a:prstGeom>
          <a:ln w="254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45720" tIns="45720" rIns="45720" bIns="45720" anchor="t">
            <a:spAutoFit/>
          </a:bodyPr>
          <a:lstStyle>
            <a:lvl1pPr>
              <a:lnSpc>
                <a:spcPct val="90000"/>
              </a:lnSpc>
              <a:defRPr sz="10400" spc="-312">
                <a:solidFill>
                  <a:srgbClr val="2D6452"/>
                </a:solidFill>
              </a:defRPr>
            </a:lvl1pPr>
          </a:lstStyle>
          <a:p>
            <a:pPr marL="0" marR="0" lvl="0" indent="0" algn="l" defTabSz="685800" rtl="0" eaLnBrk="1" fontAlgn="auto" latinLnBrk="0" hangingPunct="1">
              <a:lnSpc>
                <a:spcPct val="90000"/>
              </a:lnSpc>
              <a:spcBef>
                <a:spcPts val="0"/>
              </a:spcBef>
              <a:spcAft>
                <a:spcPts val="0"/>
              </a:spcAft>
              <a:buClrTx/>
              <a:buSzTx/>
              <a:buFont typeface="Arial"/>
              <a:buNone/>
              <a:tabLst/>
              <a:defRPr/>
            </a:pPr>
            <a:r>
              <a:rPr kumimoji="0" lang="nl-NL" sz="1350" b="0" i="0" u="none" strike="noStrike" kern="1200" cap="none" spc="0" normalizeH="0" baseline="0" noProof="0" err="1">
                <a:ln>
                  <a:noFill/>
                </a:ln>
                <a:solidFill>
                  <a:prstClr val="black">
                    <a:lumMod val="95000"/>
                    <a:lumOff val="5000"/>
                  </a:prstClr>
                </a:solidFill>
                <a:effectLst/>
                <a:uLnTx/>
                <a:uFillTx/>
                <a:latin typeface="Attendi Alaska" pitchFamily="2" charset="77"/>
                <a:ea typeface="+mn-ea"/>
                <a:cs typeface="Arial"/>
                <a:sym typeface="Arial"/>
              </a:rPr>
              <a:t>Spraakgestuurd</a:t>
            </a:r>
            <a:r>
              <a:rPr kumimoji="0" lang="nl-NL" sz="1350" b="0" i="0" u="none" strike="noStrike" kern="1200" cap="none" spc="0" normalizeH="0" baseline="0" noProof="0">
                <a:ln>
                  <a:noFill/>
                </a:ln>
                <a:solidFill>
                  <a:prstClr val="black">
                    <a:lumMod val="95000"/>
                    <a:lumOff val="5000"/>
                  </a:prstClr>
                </a:solidFill>
                <a:effectLst/>
                <a:uLnTx/>
                <a:uFillTx/>
                <a:latin typeface="Attendi Alaska" pitchFamily="2" charset="77"/>
                <a:ea typeface="+mn-ea"/>
                <a:cs typeface="Arial"/>
                <a:sym typeface="Arial"/>
              </a:rPr>
              <a:t> rapporteren in het ECD</a:t>
            </a:r>
            <a:endParaRPr kumimoji="0" lang="en-US" sz="1500" b="0" i="0" u="none" strike="noStrike" kern="1200" cap="none" spc="0" normalizeH="0" baseline="0" noProof="0">
              <a:ln>
                <a:noFill/>
              </a:ln>
              <a:solidFill>
                <a:prstClr val="black">
                  <a:lumMod val="95000"/>
                  <a:lumOff val="5000"/>
                </a:prstClr>
              </a:solidFill>
              <a:effectLst/>
              <a:uLnTx/>
              <a:uFillTx/>
              <a:latin typeface="Attendi Alaska" pitchFamily="2" charset="77"/>
              <a:ea typeface="+mn-ea"/>
              <a:cs typeface="Arial"/>
              <a:sym typeface="Arial"/>
            </a:endParaRPr>
          </a:p>
        </p:txBody>
      </p:sp>
      <p:sp>
        <p:nvSpPr>
          <p:cNvPr id="4" name="Tekstvak 2">
            <a:extLst>
              <a:ext uri="{FF2B5EF4-FFF2-40B4-BE49-F238E27FC236}">
                <a16:creationId xmlns:a16="http://schemas.microsoft.com/office/drawing/2014/main" id="{6CB7FF4F-E7F7-D711-1C8B-21CC5251C8CD}"/>
              </a:ext>
            </a:extLst>
          </p:cNvPr>
          <p:cNvSpPr txBox="1"/>
          <p:nvPr/>
        </p:nvSpPr>
        <p:spPr>
          <a:xfrm>
            <a:off x="441920" y="875097"/>
            <a:ext cx="4858214" cy="71558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90" tIns="34290" rIns="34290" bIns="34290" anchor="t">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nl-NL" sz="2100" b="1" i="0" u="none" strike="noStrike" kern="1200" cap="none" spc="0" normalizeH="0" baseline="0" noProof="0" dirty="0" err="1">
                <a:ln>
                  <a:noFill/>
                </a:ln>
                <a:solidFill>
                  <a:srgbClr val="0B6551"/>
                </a:solidFill>
                <a:effectLst/>
                <a:uLnTx/>
                <a:uFillTx/>
                <a:latin typeface="Attendi Alaska"/>
                <a:ea typeface="+mn-ea"/>
                <a:cs typeface="Arial"/>
                <a:sym typeface="Arial"/>
              </a:rPr>
              <a:t>Spraakgestuurd</a:t>
            </a:r>
            <a:r>
              <a:rPr kumimoji="0" lang="nl-NL" sz="2100" b="1" i="0" u="none" strike="noStrike" kern="1200" cap="none" spc="0" normalizeH="0" baseline="0" noProof="0" dirty="0">
                <a:ln>
                  <a:noFill/>
                </a:ln>
                <a:solidFill>
                  <a:srgbClr val="0B6551"/>
                </a:solidFill>
                <a:effectLst/>
                <a:uLnTx/>
                <a:uFillTx/>
                <a:latin typeface="Attendi Alaska"/>
                <a:ea typeface="+mn-ea"/>
                <a:cs typeface="Arial"/>
                <a:sym typeface="Arial"/>
              </a:rPr>
              <a:t> rapporteren met Schrijfhulp</a:t>
            </a:r>
            <a:endParaRPr kumimoji="0" lang="nl-NL" sz="2100" b="0" i="0" u="none" strike="noStrike" kern="1200" cap="none" spc="0" normalizeH="0" baseline="0" noProof="0" dirty="0">
              <a:ln>
                <a:noFill/>
              </a:ln>
              <a:solidFill>
                <a:srgbClr val="0B6551"/>
              </a:solidFill>
              <a:effectLst/>
              <a:uLnTx/>
              <a:uFillTx/>
              <a:latin typeface="Attendi Alaska Medium" pitchFamily="2" charset="77"/>
              <a:ea typeface="+mn-ea"/>
              <a:cs typeface="Arial"/>
              <a:sym typeface="Arial"/>
            </a:endParaRPr>
          </a:p>
        </p:txBody>
      </p:sp>
      <p:sp>
        <p:nvSpPr>
          <p:cNvPr id="5" name="Tekstvak 4">
            <a:extLst>
              <a:ext uri="{FF2B5EF4-FFF2-40B4-BE49-F238E27FC236}">
                <a16:creationId xmlns:a16="http://schemas.microsoft.com/office/drawing/2014/main" id="{1E5A2D91-389C-E7A2-1496-E406711D4EAD}"/>
              </a:ext>
            </a:extLst>
          </p:cNvPr>
          <p:cNvSpPr txBox="1"/>
          <p:nvPr/>
        </p:nvSpPr>
        <p:spPr>
          <a:xfrm>
            <a:off x="441919" y="1963164"/>
            <a:ext cx="4769254" cy="1993431"/>
          </a:xfrm>
          <a:prstGeom prst="rect">
            <a:avLst/>
          </a:prstGeom>
          <a:noFill/>
        </p:spPr>
        <p:txBody>
          <a:bodyPr wrap="none" rtlCol="0">
            <a:spAutoFit/>
          </a:bodyPr>
          <a:lstStyle/>
          <a:p>
            <a:pPr>
              <a:lnSpc>
                <a:spcPct val="150000"/>
              </a:lnSpc>
            </a:pPr>
            <a:r>
              <a:rPr lang="nl-NL" dirty="0">
                <a:solidFill>
                  <a:srgbClr val="FF90F0"/>
                </a:solidFill>
                <a:latin typeface="Attendi Alaska" pitchFamily="2" charset="77"/>
              </a:rPr>
              <a:t>Beschikbare commando’s:</a:t>
            </a:r>
          </a:p>
          <a:p>
            <a:pPr marL="342900" indent="-342900">
              <a:lnSpc>
                <a:spcPct val="150000"/>
              </a:lnSpc>
              <a:buFont typeface="+mj-lt"/>
              <a:buAutoNum type="arabicPeriod"/>
            </a:pPr>
            <a:r>
              <a:rPr lang="nl-NL" dirty="0">
                <a:latin typeface="Attendi Alaska" pitchFamily="2" charset="77"/>
              </a:rPr>
              <a:t>Verbeter mijn rapportage</a:t>
            </a:r>
          </a:p>
          <a:p>
            <a:pPr marL="342900" indent="-342900">
              <a:lnSpc>
                <a:spcPct val="150000"/>
              </a:lnSpc>
              <a:buFont typeface="+mj-lt"/>
              <a:buAutoNum type="arabicPeriod"/>
            </a:pPr>
            <a:r>
              <a:rPr lang="nl-NL" dirty="0">
                <a:latin typeface="Attendi Alaska" pitchFamily="2" charset="77"/>
              </a:rPr>
              <a:t>Maak hier een SOEP/SOAP/TIME rapportage van</a:t>
            </a:r>
          </a:p>
          <a:p>
            <a:pPr marL="342900" indent="-342900">
              <a:lnSpc>
                <a:spcPct val="150000"/>
              </a:lnSpc>
              <a:buFont typeface="+mj-lt"/>
              <a:buAutoNum type="arabicPeriod"/>
            </a:pPr>
            <a:r>
              <a:rPr lang="nl-NL" dirty="0">
                <a:latin typeface="Attendi Alaska" pitchFamily="2" charset="77"/>
              </a:rPr>
              <a:t>Maak hier een brief van</a:t>
            </a:r>
          </a:p>
          <a:p>
            <a:pPr marL="342900" indent="-342900">
              <a:lnSpc>
                <a:spcPct val="150000"/>
              </a:lnSpc>
              <a:buFont typeface="+mj-lt"/>
              <a:buAutoNum type="arabicPeriod"/>
            </a:pPr>
            <a:r>
              <a:rPr lang="nl-NL" dirty="0">
                <a:latin typeface="Attendi Alaska" pitchFamily="2" charset="77"/>
              </a:rPr>
              <a:t>Maak hier een samenvatting van</a:t>
            </a:r>
          </a:p>
          <a:p>
            <a:pPr marL="342900" indent="-342900">
              <a:lnSpc>
                <a:spcPct val="150000"/>
              </a:lnSpc>
              <a:buFont typeface="+mj-lt"/>
              <a:buAutoNum type="arabicPeriod"/>
            </a:pPr>
            <a:r>
              <a:rPr lang="nl-NL" dirty="0">
                <a:latin typeface="Attendi Alaska" pitchFamily="2" charset="77"/>
              </a:rPr>
              <a:t>Maak hier een opsomming van</a:t>
            </a:r>
          </a:p>
        </p:txBody>
      </p:sp>
    </p:spTree>
    <p:extLst>
      <p:ext uri="{BB962C8B-B14F-4D97-AF65-F5344CB8AC3E}">
        <p14:creationId xmlns:p14="http://schemas.microsoft.com/office/powerpoint/2010/main" val="1599262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bg>
      <p:bgPr>
        <a:solidFill>
          <a:srgbClr val="D6E5F0"/>
        </a:solidFill>
        <a:effectLst/>
      </p:bgPr>
    </p:bg>
    <p:spTree>
      <p:nvGrpSpPr>
        <p:cNvPr id="1" name="">
          <a:extLst>
            <a:ext uri="{FF2B5EF4-FFF2-40B4-BE49-F238E27FC236}">
              <a16:creationId xmlns:a16="http://schemas.microsoft.com/office/drawing/2014/main" id="{61B8E262-8C39-1995-7F7E-B7E69C65259B}"/>
            </a:ext>
          </a:extLst>
        </p:cNvPr>
        <p:cNvGrpSpPr/>
        <p:nvPr/>
      </p:nvGrpSpPr>
      <p:grpSpPr>
        <a:xfrm>
          <a:off x="0" y="0"/>
          <a:ext cx="0" cy="0"/>
          <a:chOff x="0" y="0"/>
          <a:chExt cx="0" cy="0"/>
        </a:xfrm>
      </p:grpSpPr>
      <p:pic>
        <p:nvPicPr>
          <p:cNvPr id="2" name="Afbeelding 1">
            <a:extLst>
              <a:ext uri="{FF2B5EF4-FFF2-40B4-BE49-F238E27FC236}">
                <a16:creationId xmlns:a16="http://schemas.microsoft.com/office/drawing/2014/main" id="{40A712F6-DE9E-6A80-6969-112922468533}"/>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7980979" y="274274"/>
            <a:ext cx="783121" cy="123842"/>
          </a:xfrm>
          <a:prstGeom prst="rect">
            <a:avLst/>
          </a:prstGeom>
        </p:spPr>
      </p:pic>
      <p:sp>
        <p:nvSpPr>
          <p:cNvPr id="3" name="TextBox 4">
            <a:extLst>
              <a:ext uri="{FF2B5EF4-FFF2-40B4-BE49-F238E27FC236}">
                <a16:creationId xmlns:a16="http://schemas.microsoft.com/office/drawing/2014/main" id="{4959FF76-4B07-1B64-6F6C-4EC63784B959}"/>
              </a:ext>
            </a:extLst>
          </p:cNvPr>
          <p:cNvSpPr txBox="1"/>
          <p:nvPr/>
        </p:nvSpPr>
        <p:spPr>
          <a:xfrm>
            <a:off x="441919" y="496953"/>
            <a:ext cx="8260162" cy="279307"/>
          </a:xfrm>
          <a:prstGeom prst="rect">
            <a:avLst/>
          </a:prstGeom>
          <a:ln w="254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45720" tIns="45720" rIns="45720" bIns="45720" anchor="t">
            <a:spAutoFit/>
          </a:bodyPr>
          <a:lstStyle>
            <a:lvl1pPr>
              <a:lnSpc>
                <a:spcPct val="90000"/>
              </a:lnSpc>
              <a:defRPr sz="10400" spc="-312">
                <a:solidFill>
                  <a:srgbClr val="2D6452"/>
                </a:solidFill>
              </a:defRPr>
            </a:lvl1pPr>
          </a:lstStyle>
          <a:p>
            <a:pPr marL="0" marR="0" lvl="0" indent="0" algn="l" defTabSz="685800" rtl="0" eaLnBrk="1" fontAlgn="auto" latinLnBrk="0" hangingPunct="1">
              <a:lnSpc>
                <a:spcPct val="90000"/>
              </a:lnSpc>
              <a:spcBef>
                <a:spcPts val="0"/>
              </a:spcBef>
              <a:spcAft>
                <a:spcPts val="0"/>
              </a:spcAft>
              <a:buClrTx/>
              <a:buSzTx/>
              <a:buFont typeface="Arial"/>
              <a:buNone/>
              <a:tabLst/>
              <a:defRPr/>
            </a:pPr>
            <a:r>
              <a:rPr kumimoji="0" lang="nl-NL" sz="1350" b="0" i="0" u="none" strike="noStrike" kern="1200" cap="none" spc="0" normalizeH="0" baseline="0" noProof="0" err="1">
                <a:ln>
                  <a:noFill/>
                </a:ln>
                <a:solidFill>
                  <a:prstClr val="black">
                    <a:lumMod val="95000"/>
                    <a:lumOff val="5000"/>
                  </a:prstClr>
                </a:solidFill>
                <a:effectLst/>
                <a:uLnTx/>
                <a:uFillTx/>
                <a:latin typeface="Attendi Alaska" pitchFamily="2" charset="77"/>
                <a:ea typeface="+mn-ea"/>
                <a:cs typeface="Arial"/>
                <a:sym typeface="Arial"/>
              </a:rPr>
              <a:t>Spraakgestuurd</a:t>
            </a:r>
            <a:r>
              <a:rPr kumimoji="0" lang="nl-NL" sz="1350" b="0" i="0" u="none" strike="noStrike" kern="1200" cap="none" spc="0" normalizeH="0" baseline="0" noProof="0">
                <a:ln>
                  <a:noFill/>
                </a:ln>
                <a:solidFill>
                  <a:prstClr val="black">
                    <a:lumMod val="95000"/>
                    <a:lumOff val="5000"/>
                  </a:prstClr>
                </a:solidFill>
                <a:effectLst/>
                <a:uLnTx/>
                <a:uFillTx/>
                <a:latin typeface="Attendi Alaska" pitchFamily="2" charset="77"/>
                <a:ea typeface="+mn-ea"/>
                <a:cs typeface="Arial"/>
                <a:sym typeface="Arial"/>
              </a:rPr>
              <a:t> rapporteren in het ECD</a:t>
            </a:r>
            <a:endParaRPr kumimoji="0" lang="en-US" sz="1500" b="0" i="0" u="none" strike="noStrike" kern="1200" cap="none" spc="0" normalizeH="0" baseline="0" noProof="0">
              <a:ln>
                <a:noFill/>
              </a:ln>
              <a:solidFill>
                <a:prstClr val="black">
                  <a:lumMod val="95000"/>
                  <a:lumOff val="5000"/>
                </a:prstClr>
              </a:solidFill>
              <a:effectLst/>
              <a:uLnTx/>
              <a:uFillTx/>
              <a:latin typeface="Attendi Alaska" pitchFamily="2" charset="77"/>
              <a:ea typeface="+mn-ea"/>
              <a:cs typeface="Arial"/>
              <a:sym typeface="Arial"/>
            </a:endParaRPr>
          </a:p>
        </p:txBody>
      </p:sp>
      <p:sp>
        <p:nvSpPr>
          <p:cNvPr id="4" name="Tekstvak 2">
            <a:extLst>
              <a:ext uri="{FF2B5EF4-FFF2-40B4-BE49-F238E27FC236}">
                <a16:creationId xmlns:a16="http://schemas.microsoft.com/office/drawing/2014/main" id="{9A26CE13-6BE0-B477-7240-6DBAB4008E2B}"/>
              </a:ext>
            </a:extLst>
          </p:cNvPr>
          <p:cNvSpPr txBox="1"/>
          <p:nvPr/>
        </p:nvSpPr>
        <p:spPr>
          <a:xfrm>
            <a:off x="441919" y="875097"/>
            <a:ext cx="7016156" cy="392415"/>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90" tIns="34290" rIns="34290" bIns="34290" anchor="t">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nl-NL" sz="2100" b="1" i="0" u="none" strike="noStrike" kern="1200" cap="none" spc="0" normalizeH="0" baseline="0" noProof="0" err="1">
                <a:ln>
                  <a:noFill/>
                </a:ln>
                <a:solidFill>
                  <a:srgbClr val="0B6551"/>
                </a:solidFill>
                <a:effectLst/>
                <a:uLnTx/>
                <a:uFillTx/>
                <a:latin typeface="Attendi Alaska"/>
                <a:ea typeface="+mn-ea"/>
                <a:cs typeface="Arial"/>
                <a:sym typeface="Arial"/>
              </a:rPr>
              <a:t>Spraakgestuurd</a:t>
            </a:r>
            <a:r>
              <a:rPr kumimoji="0" lang="nl-NL" sz="2100" b="1" i="0" u="none" strike="noStrike" kern="1200" cap="none" spc="0" normalizeH="0" baseline="0" noProof="0">
                <a:ln>
                  <a:noFill/>
                </a:ln>
                <a:solidFill>
                  <a:srgbClr val="0B6551"/>
                </a:solidFill>
                <a:effectLst/>
                <a:uLnTx/>
                <a:uFillTx/>
                <a:latin typeface="Attendi Alaska"/>
                <a:ea typeface="+mn-ea"/>
                <a:cs typeface="Arial"/>
                <a:sym typeface="Arial"/>
              </a:rPr>
              <a:t> de SOEP-methode gebruiken</a:t>
            </a:r>
            <a:endParaRPr kumimoji="0" lang="nl-NL" sz="2100" b="0" i="0" u="none" strike="noStrike" kern="1200" cap="none" spc="0" normalizeH="0" baseline="0" noProof="0">
              <a:ln>
                <a:noFill/>
              </a:ln>
              <a:solidFill>
                <a:srgbClr val="0B6551"/>
              </a:solidFill>
              <a:effectLst/>
              <a:uLnTx/>
              <a:uFillTx/>
              <a:latin typeface="Attendi Alaska Medium" pitchFamily="2" charset="77"/>
              <a:ea typeface="+mn-ea"/>
              <a:cs typeface="Arial"/>
              <a:sym typeface="Arial"/>
            </a:endParaRPr>
          </a:p>
        </p:txBody>
      </p:sp>
      <p:sp>
        <p:nvSpPr>
          <p:cNvPr id="6" name="Tekstvak 5">
            <a:extLst>
              <a:ext uri="{FF2B5EF4-FFF2-40B4-BE49-F238E27FC236}">
                <a16:creationId xmlns:a16="http://schemas.microsoft.com/office/drawing/2014/main" id="{13C8EE5D-DF20-9B7F-FFEF-3516BD305D14}"/>
              </a:ext>
            </a:extLst>
          </p:cNvPr>
          <p:cNvSpPr txBox="1"/>
          <p:nvPr/>
        </p:nvSpPr>
        <p:spPr>
          <a:xfrm>
            <a:off x="441919" y="1366349"/>
            <a:ext cx="7786625" cy="3003643"/>
          </a:xfrm>
          <a:prstGeom prst="rect">
            <a:avLst/>
          </a:prstGeom>
          <a:noFill/>
        </p:spPr>
        <p:txBody>
          <a:bodyPr wrap="square" rtlCol="0">
            <a:spAutoFit/>
          </a:bodyPr>
          <a:lstStyle/>
          <a:p>
            <a:pPr algn="l">
              <a:lnSpc>
                <a:spcPct val="150000"/>
              </a:lnSpc>
            </a:pPr>
            <a:r>
              <a:rPr lang="nl-NL" sz="1600">
                <a:solidFill>
                  <a:schemeClr val="tx1"/>
                </a:solidFill>
                <a:latin typeface="Attendi Alaska" pitchFamily="2" charset="77"/>
                <a:cs typeface="Calibri" panose="020F0502020204030204" pitchFamily="34" charset="0"/>
              </a:rPr>
              <a:t>Door te rapporteren volgens de SOEP-methode zorg je voor: </a:t>
            </a:r>
          </a:p>
          <a:p>
            <a:pPr algn="l">
              <a:lnSpc>
                <a:spcPct val="150000"/>
              </a:lnSpc>
            </a:pPr>
            <a:r>
              <a:rPr lang="nl-NL" sz="1600">
                <a:solidFill>
                  <a:schemeClr val="tx1"/>
                </a:solidFill>
                <a:latin typeface="Attendi Alaska" pitchFamily="2" charset="77"/>
                <a:cs typeface="Calibri" panose="020F0502020204030204" pitchFamily="34" charset="0"/>
              </a:rPr>
              <a:t>1. Eenduidigheid</a:t>
            </a:r>
          </a:p>
          <a:p>
            <a:pPr algn="l">
              <a:lnSpc>
                <a:spcPct val="150000"/>
              </a:lnSpc>
            </a:pPr>
            <a:r>
              <a:rPr lang="nl-NL" sz="1600">
                <a:solidFill>
                  <a:schemeClr val="tx1"/>
                </a:solidFill>
                <a:latin typeface="Attendi Alaska" pitchFamily="2" charset="77"/>
                <a:cs typeface="Calibri" panose="020F0502020204030204" pitchFamily="34" charset="0"/>
              </a:rPr>
              <a:t>2. Kwaliteit </a:t>
            </a:r>
          </a:p>
          <a:p>
            <a:pPr algn="l">
              <a:lnSpc>
                <a:spcPct val="150000"/>
              </a:lnSpc>
            </a:pPr>
            <a:r>
              <a:rPr lang="nl-NL" sz="1600">
                <a:solidFill>
                  <a:schemeClr val="tx1"/>
                </a:solidFill>
                <a:latin typeface="Attendi Alaska" pitchFamily="2" charset="77"/>
                <a:cs typeface="Calibri" panose="020F0502020204030204" pitchFamily="34" charset="0"/>
              </a:rPr>
              <a:t>3. Structuur</a:t>
            </a:r>
          </a:p>
          <a:p>
            <a:pPr algn="l">
              <a:lnSpc>
                <a:spcPct val="150000"/>
              </a:lnSpc>
            </a:pPr>
            <a:r>
              <a:rPr lang="nl-NL" sz="1600">
                <a:solidFill>
                  <a:schemeClr val="tx1"/>
                </a:solidFill>
                <a:latin typeface="Attendi Alaska" pitchFamily="2" charset="77"/>
                <a:cs typeface="Calibri" panose="020F0502020204030204" pitchFamily="34" charset="0"/>
              </a:rPr>
              <a:t>4. Overzicht </a:t>
            </a:r>
          </a:p>
          <a:p>
            <a:pPr algn="l">
              <a:lnSpc>
                <a:spcPct val="150000"/>
              </a:lnSpc>
            </a:pPr>
            <a:endParaRPr lang="nl-NL" sz="1600">
              <a:solidFill>
                <a:schemeClr val="tx1"/>
              </a:solidFill>
              <a:latin typeface="Attendi Alaska" pitchFamily="2" charset="77"/>
              <a:cs typeface="Calibri" panose="020F0502020204030204" pitchFamily="34" charset="0"/>
            </a:endParaRPr>
          </a:p>
          <a:p>
            <a:pPr>
              <a:lnSpc>
                <a:spcPct val="150000"/>
              </a:lnSpc>
            </a:pPr>
            <a:r>
              <a:rPr lang="nl-NL" sz="1600">
                <a:solidFill>
                  <a:schemeClr val="tx1"/>
                </a:solidFill>
                <a:latin typeface="Attendi Alaska" pitchFamily="2" charset="77"/>
                <a:cs typeface="Calibri" panose="020F0502020204030204" pitchFamily="34" charset="0"/>
              </a:rPr>
              <a:t>Houd in gedachten dat SOEP een handvat biedt, maar niet dwingend is. Laat gerust letters leeg, als je rapportage maar duidelijk is.</a:t>
            </a:r>
          </a:p>
        </p:txBody>
      </p:sp>
    </p:spTree>
    <p:extLst>
      <p:ext uri="{BB962C8B-B14F-4D97-AF65-F5344CB8AC3E}">
        <p14:creationId xmlns:p14="http://schemas.microsoft.com/office/powerpoint/2010/main" val="1762892165"/>
      </p:ext>
    </p:extLst>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show="0">
  <p:cSld>
    <p:bg>
      <p:bgPr>
        <a:solidFill>
          <a:srgbClr val="D6E5F0"/>
        </a:solidFill>
        <a:effectLst/>
      </p:bgPr>
    </p:bg>
    <p:spTree>
      <p:nvGrpSpPr>
        <p:cNvPr id="1" name="">
          <a:extLst>
            <a:ext uri="{FF2B5EF4-FFF2-40B4-BE49-F238E27FC236}">
              <a16:creationId xmlns:a16="http://schemas.microsoft.com/office/drawing/2014/main" id="{D3E94378-9EFC-7FA4-6C43-BC93A2E3745D}"/>
            </a:ext>
          </a:extLst>
        </p:cNvPr>
        <p:cNvGrpSpPr/>
        <p:nvPr/>
      </p:nvGrpSpPr>
      <p:grpSpPr>
        <a:xfrm>
          <a:off x="0" y="0"/>
          <a:ext cx="0" cy="0"/>
          <a:chOff x="0" y="0"/>
          <a:chExt cx="0" cy="0"/>
        </a:xfrm>
      </p:grpSpPr>
      <p:pic>
        <p:nvPicPr>
          <p:cNvPr id="2" name="Afbeelding 1">
            <a:extLst>
              <a:ext uri="{FF2B5EF4-FFF2-40B4-BE49-F238E27FC236}">
                <a16:creationId xmlns:a16="http://schemas.microsoft.com/office/drawing/2014/main" id="{05455163-3B7B-3427-66A2-C23B89577790}"/>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7980979" y="274274"/>
            <a:ext cx="783121" cy="123842"/>
          </a:xfrm>
          <a:prstGeom prst="rect">
            <a:avLst/>
          </a:prstGeom>
        </p:spPr>
      </p:pic>
      <p:sp>
        <p:nvSpPr>
          <p:cNvPr id="3" name="TextBox 4">
            <a:extLst>
              <a:ext uri="{FF2B5EF4-FFF2-40B4-BE49-F238E27FC236}">
                <a16:creationId xmlns:a16="http://schemas.microsoft.com/office/drawing/2014/main" id="{35FD5822-BDDD-F3A9-1C90-D88683A2C12C}"/>
              </a:ext>
            </a:extLst>
          </p:cNvPr>
          <p:cNvSpPr txBox="1"/>
          <p:nvPr/>
        </p:nvSpPr>
        <p:spPr>
          <a:xfrm>
            <a:off x="441919" y="496953"/>
            <a:ext cx="8260162" cy="279307"/>
          </a:xfrm>
          <a:prstGeom prst="rect">
            <a:avLst/>
          </a:prstGeom>
          <a:ln w="254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45720" tIns="45720" rIns="45720" bIns="45720" anchor="t">
            <a:spAutoFit/>
          </a:bodyPr>
          <a:lstStyle>
            <a:lvl1pPr>
              <a:lnSpc>
                <a:spcPct val="90000"/>
              </a:lnSpc>
              <a:defRPr sz="10400" spc="-312">
                <a:solidFill>
                  <a:srgbClr val="2D6452"/>
                </a:solidFill>
              </a:defRPr>
            </a:lvl1pPr>
          </a:lstStyle>
          <a:p>
            <a:pPr marL="0" marR="0" lvl="0" indent="0" algn="l" defTabSz="685800" rtl="0" eaLnBrk="1" fontAlgn="auto" latinLnBrk="0" hangingPunct="1">
              <a:lnSpc>
                <a:spcPct val="90000"/>
              </a:lnSpc>
              <a:spcBef>
                <a:spcPts val="0"/>
              </a:spcBef>
              <a:spcAft>
                <a:spcPts val="0"/>
              </a:spcAft>
              <a:buClrTx/>
              <a:buSzTx/>
              <a:buFont typeface="Arial"/>
              <a:buNone/>
              <a:tabLst/>
              <a:defRPr/>
            </a:pPr>
            <a:r>
              <a:rPr kumimoji="0" lang="nl-NL" sz="1350" b="0" i="0" u="none" strike="noStrike" kern="1200" cap="none" spc="0" normalizeH="0" baseline="0" noProof="0" err="1">
                <a:ln>
                  <a:noFill/>
                </a:ln>
                <a:solidFill>
                  <a:prstClr val="black">
                    <a:lumMod val="95000"/>
                    <a:lumOff val="5000"/>
                  </a:prstClr>
                </a:solidFill>
                <a:effectLst/>
                <a:uLnTx/>
                <a:uFillTx/>
                <a:latin typeface="Attendi Alaska" pitchFamily="2" charset="77"/>
                <a:ea typeface="+mn-ea"/>
                <a:cs typeface="Arial"/>
                <a:sym typeface="Arial"/>
              </a:rPr>
              <a:t>Spraakgestuurd</a:t>
            </a:r>
            <a:r>
              <a:rPr kumimoji="0" lang="nl-NL" sz="1350" b="0" i="0" u="none" strike="noStrike" kern="1200" cap="none" spc="0" normalizeH="0" baseline="0" noProof="0">
                <a:ln>
                  <a:noFill/>
                </a:ln>
                <a:solidFill>
                  <a:prstClr val="black">
                    <a:lumMod val="95000"/>
                    <a:lumOff val="5000"/>
                  </a:prstClr>
                </a:solidFill>
                <a:effectLst/>
                <a:uLnTx/>
                <a:uFillTx/>
                <a:latin typeface="Attendi Alaska" pitchFamily="2" charset="77"/>
                <a:ea typeface="+mn-ea"/>
                <a:cs typeface="Arial"/>
                <a:sym typeface="Arial"/>
              </a:rPr>
              <a:t> rapporteren in het ECD</a:t>
            </a:r>
            <a:endParaRPr kumimoji="0" lang="en-US" sz="1500" b="0" i="0" u="none" strike="noStrike" kern="1200" cap="none" spc="0" normalizeH="0" baseline="0" noProof="0">
              <a:ln>
                <a:noFill/>
              </a:ln>
              <a:solidFill>
                <a:prstClr val="black">
                  <a:lumMod val="95000"/>
                  <a:lumOff val="5000"/>
                </a:prstClr>
              </a:solidFill>
              <a:effectLst/>
              <a:uLnTx/>
              <a:uFillTx/>
              <a:latin typeface="Attendi Alaska" pitchFamily="2" charset="77"/>
              <a:ea typeface="+mn-ea"/>
              <a:cs typeface="Arial"/>
              <a:sym typeface="Arial"/>
            </a:endParaRPr>
          </a:p>
        </p:txBody>
      </p:sp>
      <p:sp>
        <p:nvSpPr>
          <p:cNvPr id="4" name="Tekstvak 2">
            <a:extLst>
              <a:ext uri="{FF2B5EF4-FFF2-40B4-BE49-F238E27FC236}">
                <a16:creationId xmlns:a16="http://schemas.microsoft.com/office/drawing/2014/main" id="{6EAF89C9-185D-42B4-B67D-67A7EAF861B1}"/>
              </a:ext>
            </a:extLst>
          </p:cNvPr>
          <p:cNvSpPr txBox="1"/>
          <p:nvPr/>
        </p:nvSpPr>
        <p:spPr>
          <a:xfrm>
            <a:off x="441919" y="875097"/>
            <a:ext cx="7016156" cy="392415"/>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90" tIns="34290" rIns="34290" bIns="34290" anchor="t">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nl-NL" sz="2100" b="1" i="0" u="none" strike="noStrike" kern="1200" cap="none" spc="0" normalizeH="0" baseline="0" noProof="0" err="1">
                <a:ln>
                  <a:noFill/>
                </a:ln>
                <a:solidFill>
                  <a:srgbClr val="0B6551"/>
                </a:solidFill>
                <a:effectLst/>
                <a:uLnTx/>
                <a:uFillTx/>
                <a:latin typeface="Attendi Alaska"/>
                <a:ea typeface="+mn-ea"/>
                <a:cs typeface="Arial"/>
                <a:sym typeface="Arial"/>
              </a:rPr>
              <a:t>Spraakgestuurd</a:t>
            </a:r>
            <a:r>
              <a:rPr kumimoji="0" lang="nl-NL" sz="2100" b="1" i="0" u="none" strike="noStrike" kern="1200" cap="none" spc="0" normalizeH="0" baseline="0" noProof="0">
                <a:ln>
                  <a:noFill/>
                </a:ln>
                <a:solidFill>
                  <a:srgbClr val="0B6551"/>
                </a:solidFill>
                <a:effectLst/>
                <a:uLnTx/>
                <a:uFillTx/>
                <a:latin typeface="Attendi Alaska"/>
                <a:ea typeface="+mn-ea"/>
                <a:cs typeface="Arial"/>
                <a:sym typeface="Arial"/>
              </a:rPr>
              <a:t> de SOEP-methode gebruiken</a:t>
            </a:r>
            <a:endParaRPr kumimoji="0" lang="nl-NL" sz="2100" b="0" i="0" u="none" strike="noStrike" kern="1200" cap="none" spc="0" normalizeH="0" baseline="0" noProof="0">
              <a:ln>
                <a:noFill/>
              </a:ln>
              <a:solidFill>
                <a:srgbClr val="0B6551"/>
              </a:solidFill>
              <a:effectLst/>
              <a:uLnTx/>
              <a:uFillTx/>
              <a:latin typeface="Attendi Alaska Medium" pitchFamily="2" charset="77"/>
              <a:ea typeface="+mn-ea"/>
              <a:cs typeface="Arial"/>
              <a:sym typeface="Arial"/>
            </a:endParaRPr>
          </a:p>
        </p:txBody>
      </p:sp>
      <p:sp>
        <p:nvSpPr>
          <p:cNvPr id="5" name="Tekstvak 4">
            <a:extLst>
              <a:ext uri="{FF2B5EF4-FFF2-40B4-BE49-F238E27FC236}">
                <a16:creationId xmlns:a16="http://schemas.microsoft.com/office/drawing/2014/main" id="{1DB52896-DED6-90F3-ADB7-ADCF228009F2}"/>
              </a:ext>
            </a:extLst>
          </p:cNvPr>
          <p:cNvSpPr txBox="1"/>
          <p:nvPr/>
        </p:nvSpPr>
        <p:spPr>
          <a:xfrm>
            <a:off x="441919" y="1267512"/>
            <a:ext cx="8046269" cy="3383811"/>
          </a:xfrm>
          <a:prstGeom prst="rect">
            <a:avLst/>
          </a:prstGeom>
          <a:noFill/>
        </p:spPr>
        <p:txBody>
          <a:bodyPr wrap="square" rtlCol="0">
            <a:spAutoFit/>
          </a:bodyPr>
          <a:lstStyle/>
          <a:p>
            <a:pPr algn="l">
              <a:lnSpc>
                <a:spcPct val="150000"/>
              </a:lnSpc>
            </a:pPr>
            <a:r>
              <a:rPr lang="nl-NL" sz="1200" b="1">
                <a:solidFill>
                  <a:srgbClr val="0B6551"/>
                </a:solidFill>
                <a:latin typeface="Attendi Alaska" pitchFamily="2" charset="77"/>
                <a:cs typeface="Calibri" panose="020F0502020204030204" pitchFamily="34" charset="0"/>
              </a:rPr>
              <a:t>S</a:t>
            </a:r>
            <a:r>
              <a:rPr lang="nl-NL" sz="1200">
                <a:solidFill>
                  <a:schemeClr val="tx1"/>
                </a:solidFill>
                <a:latin typeface="Attendi Alaska" pitchFamily="2" charset="77"/>
                <a:cs typeface="Calibri" panose="020F0502020204030204" pitchFamily="34" charset="0"/>
              </a:rPr>
              <a:t>ubjectief</a:t>
            </a:r>
          </a:p>
          <a:p>
            <a:pPr algn="l">
              <a:lnSpc>
                <a:spcPct val="150000"/>
              </a:lnSpc>
            </a:pPr>
            <a:r>
              <a:rPr lang="nl-NL" sz="1200">
                <a:solidFill>
                  <a:schemeClr val="tx1"/>
                </a:solidFill>
                <a:latin typeface="Attendi Alaska" pitchFamily="2" charset="77"/>
                <a:cs typeface="Calibri" panose="020F0502020204030204" pitchFamily="34" charset="0"/>
              </a:rPr>
              <a:t>Informatie afkomstig van de cliënt zelf: wat geeft de cliënt (of familie) bijvoorbeeld bij binnenkomst aan over zijn/ haar eigen belevingen of welbevinden.</a:t>
            </a:r>
          </a:p>
          <a:p>
            <a:pPr algn="l">
              <a:lnSpc>
                <a:spcPct val="150000"/>
              </a:lnSpc>
            </a:pPr>
            <a:endParaRPr lang="nl-NL" sz="1200" b="1">
              <a:solidFill>
                <a:schemeClr val="tx1"/>
              </a:solidFill>
              <a:latin typeface="Attendi Alaska" pitchFamily="2" charset="77"/>
              <a:cs typeface="Calibri" panose="020F0502020204030204" pitchFamily="34" charset="0"/>
            </a:endParaRPr>
          </a:p>
          <a:p>
            <a:pPr algn="l">
              <a:lnSpc>
                <a:spcPct val="150000"/>
              </a:lnSpc>
            </a:pPr>
            <a:r>
              <a:rPr lang="nl-NL" sz="1200" b="1">
                <a:solidFill>
                  <a:srgbClr val="0B6551"/>
                </a:solidFill>
                <a:latin typeface="Attendi Alaska" pitchFamily="2" charset="77"/>
                <a:cs typeface="Calibri" panose="020F0502020204030204" pitchFamily="34" charset="0"/>
              </a:rPr>
              <a:t>O</a:t>
            </a:r>
            <a:r>
              <a:rPr lang="nl-NL" sz="1200">
                <a:solidFill>
                  <a:schemeClr val="tx1"/>
                </a:solidFill>
                <a:latin typeface="Attendi Alaska" pitchFamily="2" charset="77"/>
                <a:cs typeface="Calibri" panose="020F0502020204030204" pitchFamily="34" charset="0"/>
              </a:rPr>
              <a:t>bjectief</a:t>
            </a:r>
          </a:p>
          <a:p>
            <a:pPr algn="l">
              <a:lnSpc>
                <a:spcPct val="150000"/>
              </a:lnSpc>
            </a:pPr>
            <a:r>
              <a:rPr lang="nl-NL" sz="1200">
                <a:solidFill>
                  <a:schemeClr val="tx1"/>
                </a:solidFill>
                <a:latin typeface="Attendi Alaska" pitchFamily="2" charset="77"/>
                <a:cs typeface="Calibri" panose="020F0502020204030204" pitchFamily="34" charset="0"/>
              </a:rPr>
              <a:t>Dit is een directe observatie vanuit jou als zorgprofessionals over het gedrag of de situatie van de cliënt</a:t>
            </a:r>
            <a:endParaRPr lang="nl-NL" sz="1200" b="1">
              <a:solidFill>
                <a:schemeClr val="tx1"/>
              </a:solidFill>
              <a:latin typeface="Attendi Alaska" pitchFamily="2" charset="77"/>
              <a:cs typeface="Calibri" panose="020F0502020204030204" pitchFamily="34" charset="0"/>
            </a:endParaRPr>
          </a:p>
          <a:p>
            <a:pPr algn="l">
              <a:lnSpc>
                <a:spcPct val="150000"/>
              </a:lnSpc>
            </a:pPr>
            <a:endParaRPr lang="nl-NL" sz="1200" b="1">
              <a:solidFill>
                <a:srgbClr val="0B6551"/>
              </a:solidFill>
              <a:latin typeface="Attendi Alaska" pitchFamily="2" charset="77"/>
              <a:cs typeface="Calibri" panose="020F0502020204030204" pitchFamily="34" charset="0"/>
            </a:endParaRPr>
          </a:p>
          <a:p>
            <a:pPr algn="l">
              <a:lnSpc>
                <a:spcPct val="150000"/>
              </a:lnSpc>
            </a:pPr>
            <a:r>
              <a:rPr lang="nl-NL" sz="1200" b="1">
                <a:solidFill>
                  <a:srgbClr val="0B6551"/>
                </a:solidFill>
                <a:latin typeface="Attendi Alaska" pitchFamily="2" charset="77"/>
                <a:cs typeface="Calibri" panose="020F0502020204030204" pitchFamily="34" charset="0"/>
              </a:rPr>
              <a:t>E</a:t>
            </a:r>
            <a:r>
              <a:rPr lang="nl-NL" sz="1200">
                <a:solidFill>
                  <a:schemeClr val="tx1"/>
                </a:solidFill>
                <a:latin typeface="Attendi Alaska" pitchFamily="2" charset="77"/>
                <a:cs typeface="Calibri" panose="020F0502020204030204" pitchFamily="34" charset="0"/>
              </a:rPr>
              <a:t>valuatie</a:t>
            </a:r>
          </a:p>
          <a:p>
            <a:pPr algn="l">
              <a:lnSpc>
                <a:spcPct val="150000"/>
              </a:lnSpc>
            </a:pPr>
            <a:r>
              <a:rPr lang="nl-NL" sz="1200">
                <a:solidFill>
                  <a:schemeClr val="tx1"/>
                </a:solidFill>
                <a:latin typeface="Attendi Alaska" pitchFamily="2" charset="77"/>
                <a:cs typeface="Calibri" panose="020F0502020204030204" pitchFamily="34" charset="0"/>
              </a:rPr>
              <a:t>Conclusies die je trekt uit de verzamelde gegevens van zowel S als O </a:t>
            </a:r>
            <a:r>
              <a:rPr lang="nl-NL" sz="1200">
                <a:solidFill>
                  <a:schemeClr val="tx1"/>
                </a:solidFill>
                <a:latin typeface="Attendi Alaska" pitchFamily="2" charset="77"/>
                <a:cs typeface="Calibri" panose="020F0502020204030204" pitchFamily="34" charset="0"/>
                <a:sym typeface="Wingdings" pitchFamily="2" charset="2"/>
              </a:rPr>
              <a:t> wat denk jij wat er aan de hand is? </a:t>
            </a:r>
            <a:endParaRPr lang="nl-NL" sz="1200">
              <a:solidFill>
                <a:schemeClr val="tx1"/>
              </a:solidFill>
              <a:latin typeface="Attendi Alaska" pitchFamily="2" charset="77"/>
              <a:cs typeface="Calibri" panose="020F0502020204030204" pitchFamily="34" charset="0"/>
            </a:endParaRPr>
          </a:p>
          <a:p>
            <a:pPr algn="l">
              <a:lnSpc>
                <a:spcPct val="150000"/>
              </a:lnSpc>
            </a:pPr>
            <a:endParaRPr lang="nl-NL" sz="1200" b="1">
              <a:solidFill>
                <a:srgbClr val="0B6551"/>
              </a:solidFill>
              <a:latin typeface="Attendi Alaska" pitchFamily="2" charset="77"/>
              <a:cs typeface="Calibri" panose="020F0502020204030204" pitchFamily="34" charset="0"/>
            </a:endParaRPr>
          </a:p>
          <a:p>
            <a:pPr algn="l">
              <a:lnSpc>
                <a:spcPct val="150000"/>
              </a:lnSpc>
            </a:pPr>
            <a:r>
              <a:rPr lang="nl-NL" sz="1200" b="1">
                <a:solidFill>
                  <a:srgbClr val="0B6551"/>
                </a:solidFill>
                <a:latin typeface="Attendi Alaska" pitchFamily="2" charset="77"/>
                <a:cs typeface="Calibri" panose="020F0502020204030204" pitchFamily="34" charset="0"/>
              </a:rPr>
              <a:t>P</a:t>
            </a:r>
            <a:r>
              <a:rPr lang="nl-NL" sz="1200">
                <a:solidFill>
                  <a:schemeClr val="tx1"/>
                </a:solidFill>
                <a:latin typeface="Attendi Alaska" pitchFamily="2" charset="77"/>
                <a:cs typeface="Calibri" panose="020F0502020204030204" pitchFamily="34" charset="0"/>
              </a:rPr>
              <a:t>lan</a:t>
            </a:r>
          </a:p>
          <a:p>
            <a:pPr algn="l">
              <a:lnSpc>
                <a:spcPct val="150000"/>
              </a:lnSpc>
            </a:pPr>
            <a:r>
              <a:rPr lang="nl-NL" sz="1200">
                <a:solidFill>
                  <a:schemeClr val="tx1"/>
                </a:solidFill>
                <a:latin typeface="Attendi Alaska" pitchFamily="2" charset="77"/>
                <a:cs typeface="Calibri" panose="020F0502020204030204" pitchFamily="34" charset="0"/>
              </a:rPr>
              <a:t>Hoe ga je hier verder op handelen, welk plan moet er gevolgd of uitgevoerd worden? </a:t>
            </a:r>
          </a:p>
        </p:txBody>
      </p:sp>
    </p:spTree>
    <p:extLst>
      <p:ext uri="{BB962C8B-B14F-4D97-AF65-F5344CB8AC3E}">
        <p14:creationId xmlns:p14="http://schemas.microsoft.com/office/powerpoint/2010/main" val="480555054"/>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6E5F0"/>
        </a:solidFill>
        <a:effectLst/>
      </p:bgPr>
    </p:bg>
    <p:spTree>
      <p:nvGrpSpPr>
        <p:cNvPr id="1" name="">
          <a:extLst>
            <a:ext uri="{FF2B5EF4-FFF2-40B4-BE49-F238E27FC236}">
              <a16:creationId xmlns:a16="http://schemas.microsoft.com/office/drawing/2014/main" id="{12B90C84-FE32-56A8-1826-4A84368353BF}"/>
            </a:ext>
          </a:extLst>
        </p:cNvPr>
        <p:cNvGrpSpPr/>
        <p:nvPr/>
      </p:nvGrpSpPr>
      <p:grpSpPr>
        <a:xfrm>
          <a:off x="0" y="0"/>
          <a:ext cx="0" cy="0"/>
          <a:chOff x="0" y="0"/>
          <a:chExt cx="0" cy="0"/>
        </a:xfrm>
      </p:grpSpPr>
      <p:pic>
        <p:nvPicPr>
          <p:cNvPr id="2" name="Afbeelding 1">
            <a:extLst>
              <a:ext uri="{FF2B5EF4-FFF2-40B4-BE49-F238E27FC236}">
                <a16:creationId xmlns:a16="http://schemas.microsoft.com/office/drawing/2014/main" id="{FCD98BBF-7B72-65F4-B27D-A8DB00B5B85B}"/>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7980979" y="274274"/>
            <a:ext cx="783121" cy="123842"/>
          </a:xfrm>
          <a:prstGeom prst="rect">
            <a:avLst/>
          </a:prstGeom>
        </p:spPr>
      </p:pic>
      <p:sp>
        <p:nvSpPr>
          <p:cNvPr id="3" name="TextBox 4">
            <a:extLst>
              <a:ext uri="{FF2B5EF4-FFF2-40B4-BE49-F238E27FC236}">
                <a16:creationId xmlns:a16="http://schemas.microsoft.com/office/drawing/2014/main" id="{732C9ADF-91EC-6E4F-8063-6700B6F46E53}"/>
              </a:ext>
            </a:extLst>
          </p:cNvPr>
          <p:cNvSpPr txBox="1"/>
          <p:nvPr/>
        </p:nvSpPr>
        <p:spPr>
          <a:xfrm>
            <a:off x="441919" y="496953"/>
            <a:ext cx="8260162" cy="279307"/>
          </a:xfrm>
          <a:prstGeom prst="rect">
            <a:avLst/>
          </a:prstGeom>
          <a:ln w="254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45720" tIns="45720" rIns="45720" bIns="45720" anchor="t">
            <a:spAutoFit/>
          </a:bodyPr>
          <a:lstStyle>
            <a:lvl1pPr>
              <a:lnSpc>
                <a:spcPct val="90000"/>
              </a:lnSpc>
              <a:defRPr sz="10400" spc="-312">
                <a:solidFill>
                  <a:srgbClr val="2D6452"/>
                </a:solidFill>
              </a:defRPr>
            </a:lvl1pPr>
          </a:lstStyle>
          <a:p>
            <a:pPr marL="0" marR="0" lvl="0" indent="0" algn="l" defTabSz="685800" rtl="0" eaLnBrk="1" fontAlgn="auto" latinLnBrk="0" hangingPunct="1">
              <a:lnSpc>
                <a:spcPct val="90000"/>
              </a:lnSpc>
              <a:spcBef>
                <a:spcPts val="0"/>
              </a:spcBef>
              <a:spcAft>
                <a:spcPts val="0"/>
              </a:spcAft>
              <a:buClrTx/>
              <a:buSzTx/>
              <a:buFont typeface="Arial"/>
              <a:buNone/>
              <a:tabLst/>
              <a:defRPr/>
            </a:pPr>
            <a:r>
              <a:rPr kumimoji="0" lang="nl-NL" sz="1350" b="0" i="0" u="none" strike="noStrike" kern="1200" cap="none" spc="0" normalizeH="0" baseline="0" noProof="0" err="1">
                <a:ln>
                  <a:noFill/>
                </a:ln>
                <a:solidFill>
                  <a:prstClr val="black">
                    <a:lumMod val="95000"/>
                    <a:lumOff val="5000"/>
                  </a:prstClr>
                </a:solidFill>
                <a:effectLst/>
                <a:uLnTx/>
                <a:uFillTx/>
                <a:latin typeface="Attendi Alaska" pitchFamily="2" charset="77"/>
                <a:ea typeface="+mn-ea"/>
                <a:cs typeface="Arial"/>
                <a:sym typeface="Arial"/>
              </a:rPr>
              <a:t>Spraakgestuurd</a:t>
            </a:r>
            <a:r>
              <a:rPr kumimoji="0" lang="nl-NL" sz="1350" b="0" i="0" u="none" strike="noStrike" kern="1200" cap="none" spc="0" normalizeH="0" baseline="0" noProof="0">
                <a:ln>
                  <a:noFill/>
                </a:ln>
                <a:solidFill>
                  <a:prstClr val="black">
                    <a:lumMod val="95000"/>
                    <a:lumOff val="5000"/>
                  </a:prstClr>
                </a:solidFill>
                <a:effectLst/>
                <a:uLnTx/>
                <a:uFillTx/>
                <a:latin typeface="Attendi Alaska" pitchFamily="2" charset="77"/>
                <a:ea typeface="+mn-ea"/>
                <a:cs typeface="Arial"/>
                <a:sym typeface="Arial"/>
              </a:rPr>
              <a:t> rapporteren in het ECD</a:t>
            </a:r>
            <a:endParaRPr kumimoji="0" lang="en-US" sz="1500" b="0" i="0" u="none" strike="noStrike" kern="1200" cap="none" spc="0" normalizeH="0" baseline="0" noProof="0">
              <a:ln>
                <a:noFill/>
              </a:ln>
              <a:solidFill>
                <a:prstClr val="black">
                  <a:lumMod val="95000"/>
                  <a:lumOff val="5000"/>
                </a:prstClr>
              </a:solidFill>
              <a:effectLst/>
              <a:uLnTx/>
              <a:uFillTx/>
              <a:latin typeface="Attendi Alaska" pitchFamily="2" charset="77"/>
              <a:ea typeface="+mn-ea"/>
              <a:cs typeface="Arial"/>
              <a:sym typeface="Arial"/>
            </a:endParaRPr>
          </a:p>
        </p:txBody>
      </p:sp>
      <p:sp>
        <p:nvSpPr>
          <p:cNvPr id="4" name="Tekstvak 2">
            <a:extLst>
              <a:ext uri="{FF2B5EF4-FFF2-40B4-BE49-F238E27FC236}">
                <a16:creationId xmlns:a16="http://schemas.microsoft.com/office/drawing/2014/main" id="{CB0967BC-04C2-97BB-6DB7-75B8830374D4}"/>
              </a:ext>
            </a:extLst>
          </p:cNvPr>
          <p:cNvSpPr txBox="1"/>
          <p:nvPr/>
        </p:nvSpPr>
        <p:spPr>
          <a:xfrm>
            <a:off x="441920" y="875097"/>
            <a:ext cx="4858214" cy="1038746"/>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90" tIns="34290" rIns="34290" bIns="34290" anchor="t">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nl-NL" sz="2100" b="1" i="0" u="none" strike="noStrike" kern="1200" cap="none" spc="0" normalizeH="0" baseline="0" noProof="0" dirty="0">
                <a:ln>
                  <a:noFill/>
                </a:ln>
                <a:solidFill>
                  <a:srgbClr val="0B6551"/>
                </a:solidFill>
                <a:effectLst/>
                <a:uLnTx/>
                <a:uFillTx/>
                <a:latin typeface="Attendi Alaska"/>
                <a:ea typeface="+mn-ea"/>
                <a:cs typeface="Arial"/>
                <a:sym typeface="Arial"/>
              </a:rPr>
              <a:t>Spraakgestuurd de SOEP/SOAP-methode </a:t>
            </a:r>
          </a:p>
          <a:p>
            <a:pPr marL="0" marR="0" lvl="0" indent="0" algn="l" defTabSz="685800" rtl="0" eaLnBrk="1" fontAlgn="auto" latinLnBrk="0" hangingPunct="1">
              <a:lnSpc>
                <a:spcPct val="100000"/>
              </a:lnSpc>
              <a:spcBef>
                <a:spcPts val="0"/>
              </a:spcBef>
              <a:spcAft>
                <a:spcPts val="0"/>
              </a:spcAft>
              <a:buClrTx/>
              <a:buSzTx/>
              <a:buFont typeface="Arial"/>
              <a:buNone/>
              <a:tabLst/>
              <a:defRPr/>
            </a:pPr>
            <a:r>
              <a:rPr lang="nl-NL" sz="2100" b="1" kern="1200" dirty="0">
                <a:solidFill>
                  <a:srgbClr val="0B6551"/>
                </a:solidFill>
                <a:latin typeface="Attendi Alaska"/>
                <a:ea typeface="+mn-ea"/>
              </a:rPr>
              <a:t>g</a:t>
            </a:r>
            <a:r>
              <a:rPr kumimoji="0" lang="nl-NL" sz="2100" b="1" i="0" u="none" strike="noStrike" kern="1200" cap="none" spc="0" normalizeH="0" baseline="0" noProof="0" dirty="0" err="1">
                <a:ln>
                  <a:noFill/>
                </a:ln>
                <a:solidFill>
                  <a:srgbClr val="0B6551"/>
                </a:solidFill>
                <a:effectLst/>
                <a:uLnTx/>
                <a:uFillTx/>
                <a:latin typeface="Attendi Alaska"/>
                <a:ea typeface="+mn-ea"/>
                <a:cs typeface="Arial"/>
                <a:sym typeface="Arial"/>
              </a:rPr>
              <a:t>ebruiken</a:t>
            </a:r>
            <a:r>
              <a:rPr kumimoji="0" lang="nl-NL" sz="2100" b="1" i="0" u="none" strike="noStrike" kern="1200" cap="none" spc="0" normalizeH="0" baseline="0" noProof="0" dirty="0">
                <a:ln>
                  <a:noFill/>
                </a:ln>
                <a:solidFill>
                  <a:srgbClr val="0B6551"/>
                </a:solidFill>
                <a:effectLst/>
                <a:uLnTx/>
                <a:uFillTx/>
                <a:latin typeface="Attendi Alaska"/>
                <a:ea typeface="+mn-ea"/>
                <a:cs typeface="Arial"/>
                <a:sym typeface="Arial"/>
              </a:rPr>
              <a:t> in beide dossiers</a:t>
            </a:r>
            <a:endParaRPr kumimoji="0" lang="nl-NL" sz="2100" b="0" i="0" u="none" strike="noStrike" kern="1200" cap="none" spc="0" normalizeH="0" baseline="0" noProof="0" dirty="0">
              <a:ln>
                <a:noFill/>
              </a:ln>
              <a:solidFill>
                <a:srgbClr val="0B6551"/>
              </a:solidFill>
              <a:effectLst/>
              <a:uLnTx/>
              <a:uFillTx/>
              <a:latin typeface="Attendi Alaska Medium" pitchFamily="2" charset="77"/>
              <a:ea typeface="+mn-ea"/>
              <a:cs typeface="Arial"/>
              <a:sym typeface="Arial"/>
            </a:endParaRPr>
          </a:p>
        </p:txBody>
      </p:sp>
      <p:pic>
        <p:nvPicPr>
          <p:cNvPr id="8" name="Afbeelding 7" descr="Afbeelding met tekst, schermopname, Lettertype, scherm&#10;&#10;Door AI gegenereerde inhoud is mogelijk onjuist.">
            <a:extLst>
              <a:ext uri="{FF2B5EF4-FFF2-40B4-BE49-F238E27FC236}">
                <a16:creationId xmlns:a16="http://schemas.microsoft.com/office/drawing/2014/main" id="{DABEFE0A-6A4F-06A9-76E4-983227DC0201}"/>
              </a:ext>
            </a:extLst>
          </p:cNvPr>
          <p:cNvPicPr>
            <a:picLocks noChangeAspect="1"/>
          </p:cNvPicPr>
          <p:nvPr/>
        </p:nvPicPr>
        <p:blipFill>
          <a:blip r:embed="rId5"/>
          <a:stretch>
            <a:fillRect/>
          </a:stretch>
        </p:blipFill>
        <p:spPr>
          <a:xfrm>
            <a:off x="441919" y="1932706"/>
            <a:ext cx="3675659" cy="2867891"/>
          </a:xfrm>
          <a:prstGeom prst="rect">
            <a:avLst/>
          </a:prstGeom>
        </p:spPr>
      </p:pic>
      <p:pic>
        <p:nvPicPr>
          <p:cNvPr id="10" name="Afbeelding 9" descr="Afbeelding met tekst, schermopname, nummer, Lettertype&#10;&#10;Door AI gegenereerde inhoud is mogelijk onjuist.">
            <a:extLst>
              <a:ext uri="{FF2B5EF4-FFF2-40B4-BE49-F238E27FC236}">
                <a16:creationId xmlns:a16="http://schemas.microsoft.com/office/drawing/2014/main" id="{916BEAF1-9637-6A46-5056-2BEB6FD5B585}"/>
              </a:ext>
            </a:extLst>
          </p:cNvPr>
          <p:cNvPicPr>
            <a:picLocks noChangeAspect="1"/>
          </p:cNvPicPr>
          <p:nvPr/>
        </p:nvPicPr>
        <p:blipFill>
          <a:blip r:embed="rId6"/>
          <a:stretch>
            <a:fillRect/>
          </a:stretch>
        </p:blipFill>
        <p:spPr>
          <a:xfrm>
            <a:off x="4432595" y="1779240"/>
            <a:ext cx="4430851" cy="3174825"/>
          </a:xfrm>
          <a:prstGeom prst="rect">
            <a:avLst/>
          </a:prstGeom>
        </p:spPr>
      </p:pic>
    </p:spTree>
    <p:extLst>
      <p:ext uri="{BB962C8B-B14F-4D97-AF65-F5344CB8AC3E}">
        <p14:creationId xmlns:p14="http://schemas.microsoft.com/office/powerpoint/2010/main" val="384864197"/>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642744"/>
        </a:solidFill>
        <a:effectLst/>
      </p:bgPr>
    </p:bg>
    <p:spTree>
      <p:nvGrpSpPr>
        <p:cNvPr id="1" name="">
          <a:extLst>
            <a:ext uri="{FF2B5EF4-FFF2-40B4-BE49-F238E27FC236}">
              <a16:creationId xmlns:a16="http://schemas.microsoft.com/office/drawing/2014/main" id="{53783F24-00DA-94F4-05AB-45A9DD239681}"/>
            </a:ext>
          </a:extLst>
        </p:cNvPr>
        <p:cNvGrpSpPr/>
        <p:nvPr/>
      </p:nvGrpSpPr>
      <p:grpSpPr>
        <a:xfrm>
          <a:off x="0" y="0"/>
          <a:ext cx="0" cy="0"/>
          <a:chOff x="0" y="0"/>
          <a:chExt cx="0" cy="0"/>
        </a:xfrm>
      </p:grpSpPr>
      <p:pic>
        <p:nvPicPr>
          <p:cNvPr id="1030" name="Picture 6">
            <a:extLst>
              <a:ext uri="{FF2B5EF4-FFF2-40B4-BE49-F238E27FC236}">
                <a16:creationId xmlns:a16="http://schemas.microsoft.com/office/drawing/2014/main" id="{A4E1018D-D6F9-21E1-BCD9-BEEE6E8454BB}"/>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rcRect/>
          <a:stretch>
            <a:fillRect/>
          </a:stretch>
        </p:blipFill>
        <p:spPr bwMode="auto">
          <a:xfrm>
            <a:off x="7980979" y="274274"/>
            <a:ext cx="790832" cy="12384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4">
            <a:extLst>
              <a:ext uri="{FF2B5EF4-FFF2-40B4-BE49-F238E27FC236}">
                <a16:creationId xmlns:a16="http://schemas.microsoft.com/office/drawing/2014/main" id="{D7622AA3-9C1B-CA3D-13E6-D5BC11DE5BEF}"/>
              </a:ext>
            </a:extLst>
          </p:cNvPr>
          <p:cNvSpPr txBox="1"/>
          <p:nvPr/>
        </p:nvSpPr>
        <p:spPr>
          <a:xfrm>
            <a:off x="441919" y="496953"/>
            <a:ext cx="8260162" cy="279307"/>
          </a:xfrm>
          <a:prstGeom prst="rect">
            <a:avLst/>
          </a:prstGeom>
          <a:ln w="254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45720" tIns="45720" rIns="45720" bIns="45720" anchor="t">
            <a:spAutoFit/>
          </a:bodyPr>
          <a:lstStyle>
            <a:lvl1pPr>
              <a:lnSpc>
                <a:spcPct val="90000"/>
              </a:lnSpc>
              <a:defRPr sz="10400" spc="-312">
                <a:solidFill>
                  <a:srgbClr val="2D6452"/>
                </a:solidFill>
              </a:defRPr>
            </a:lvl1pPr>
          </a:lstStyle>
          <a:p>
            <a:pPr defTabSz="685800">
              <a:buClrTx/>
            </a:pPr>
            <a:r>
              <a:rPr lang="nl-NL" sz="1350" kern="1200" spc="0" err="1">
                <a:solidFill>
                  <a:schemeClr val="bg1"/>
                </a:solidFill>
                <a:latin typeface="Attendi Alaska" pitchFamily="2" charset="77"/>
                <a:ea typeface="+mn-ea"/>
                <a:cs typeface="+mn-cs"/>
              </a:rPr>
              <a:t>Attendi</a:t>
            </a:r>
            <a:r>
              <a:rPr lang="nl-NL" sz="1350" kern="1200" spc="0">
                <a:solidFill>
                  <a:schemeClr val="bg1"/>
                </a:solidFill>
                <a:latin typeface="Attendi Alaska" pitchFamily="2" charset="77"/>
                <a:ea typeface="+mn-ea"/>
                <a:cs typeface="+mn-cs"/>
              </a:rPr>
              <a:t> App</a:t>
            </a:r>
            <a:endParaRPr lang="en-US" sz="1500" kern="1200" spc="0">
              <a:solidFill>
                <a:schemeClr val="bg1"/>
              </a:solidFill>
              <a:latin typeface="Attendi Alaska" pitchFamily="2" charset="77"/>
              <a:ea typeface="+mn-ea"/>
              <a:cs typeface="+mn-cs"/>
            </a:endParaRPr>
          </a:p>
        </p:txBody>
      </p:sp>
      <p:sp>
        <p:nvSpPr>
          <p:cNvPr id="4" name="Tekstvak 2">
            <a:extLst>
              <a:ext uri="{FF2B5EF4-FFF2-40B4-BE49-F238E27FC236}">
                <a16:creationId xmlns:a16="http://schemas.microsoft.com/office/drawing/2014/main" id="{654D5733-E688-78D7-CBBD-6C6DB47BB6BE}"/>
              </a:ext>
            </a:extLst>
          </p:cNvPr>
          <p:cNvSpPr txBox="1"/>
          <p:nvPr/>
        </p:nvSpPr>
        <p:spPr>
          <a:xfrm>
            <a:off x="441919" y="897416"/>
            <a:ext cx="6503093" cy="392415"/>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90" tIns="34290" rIns="34290" bIns="34290" anchor="t">
            <a:spAutoFit/>
          </a:bodyPr>
          <a:lstStyle/>
          <a:p>
            <a:pPr defTabSz="685800">
              <a:buClrTx/>
            </a:pPr>
            <a:r>
              <a:rPr lang="nl-NL" sz="2100" b="1" kern="1200">
                <a:solidFill>
                  <a:srgbClr val="FF90F0"/>
                </a:solidFill>
                <a:latin typeface="Attendi Alaska"/>
                <a:ea typeface="+mn-ea"/>
                <a:cs typeface="+mn-cs"/>
              </a:rPr>
              <a:t>Luisteren en Samenvatten met de </a:t>
            </a:r>
            <a:r>
              <a:rPr lang="nl-NL" sz="2100" b="1" kern="1200" err="1">
                <a:solidFill>
                  <a:srgbClr val="FF90F0"/>
                </a:solidFill>
                <a:latin typeface="Attendi Alaska"/>
                <a:ea typeface="+mn-ea"/>
                <a:cs typeface="+mn-cs"/>
              </a:rPr>
              <a:t>Attendi</a:t>
            </a:r>
            <a:r>
              <a:rPr lang="nl-NL" sz="2100" b="1" kern="1200">
                <a:solidFill>
                  <a:srgbClr val="FF90F0"/>
                </a:solidFill>
                <a:latin typeface="Attendi Alaska"/>
                <a:ea typeface="+mn-ea"/>
                <a:cs typeface="+mn-cs"/>
              </a:rPr>
              <a:t> App</a:t>
            </a:r>
            <a:endParaRPr lang="nl-NL" sz="2100" kern="1200">
              <a:solidFill>
                <a:srgbClr val="FF90F0"/>
              </a:solidFill>
              <a:latin typeface="Attendi Alaska Medium" pitchFamily="2" charset="77"/>
              <a:ea typeface="+mn-ea"/>
              <a:cs typeface="+mn-cs"/>
            </a:endParaRPr>
          </a:p>
        </p:txBody>
      </p:sp>
      <p:pic>
        <p:nvPicPr>
          <p:cNvPr id="22" name="Afbeelding 21">
            <a:extLst>
              <a:ext uri="{FF2B5EF4-FFF2-40B4-BE49-F238E27FC236}">
                <a16:creationId xmlns:a16="http://schemas.microsoft.com/office/drawing/2014/main" id="{81CA0C9B-0022-DF12-AFEC-7553B5B7EDB5}"/>
              </a:ext>
            </a:extLst>
          </p:cNvPr>
          <p:cNvPicPr>
            <a:picLocks noChangeAspect="1"/>
          </p:cNvPicPr>
          <p:nvPr/>
        </p:nvPicPr>
        <p:blipFill>
          <a:blip r:embed="rId5"/>
          <a:srcRect/>
          <a:stretch/>
        </p:blipFill>
        <p:spPr>
          <a:xfrm>
            <a:off x="1875517" y="2001937"/>
            <a:ext cx="3443397" cy="1766204"/>
          </a:xfrm>
          <a:prstGeom prst="rect">
            <a:avLst/>
          </a:prstGeom>
          <a:noFill/>
          <a:ln w="38100">
            <a:noFill/>
          </a:ln>
        </p:spPr>
      </p:pic>
      <p:pic>
        <p:nvPicPr>
          <p:cNvPr id="23" name="Afbeelding 22" descr="Afbeelding met tekst, Mobiele telefoon, schermopname, Mobiel apparaat&#10;&#10;Automatisch gegenereerde beschrijving">
            <a:extLst>
              <a:ext uri="{FF2B5EF4-FFF2-40B4-BE49-F238E27FC236}">
                <a16:creationId xmlns:a16="http://schemas.microsoft.com/office/drawing/2014/main" id="{C3EA77E8-4A7C-579C-7E7B-B8B4DF8E894E}"/>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4707082" y="2117543"/>
            <a:ext cx="1802154" cy="3025957"/>
          </a:xfrm>
          <a:prstGeom prst="rect">
            <a:avLst/>
          </a:prstGeom>
        </p:spPr>
      </p:pic>
      <p:pic>
        <p:nvPicPr>
          <p:cNvPr id="25" name="Afbeelding 24" descr="Afbeelding met clipart, tekenfilm, cirkel&#10;&#10;Door AI gegenereerde inhoud is mogelijk onjuist.">
            <a:extLst>
              <a:ext uri="{FF2B5EF4-FFF2-40B4-BE49-F238E27FC236}">
                <a16:creationId xmlns:a16="http://schemas.microsoft.com/office/drawing/2014/main" id="{CC3867F4-0582-5DF1-1AFB-98FA44CF2648}"/>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6145334" y="1594516"/>
            <a:ext cx="1358863" cy="940467"/>
          </a:xfrm>
          <a:prstGeom prst="rect">
            <a:avLst/>
          </a:prstGeom>
        </p:spPr>
      </p:pic>
    </p:spTree>
    <p:extLst>
      <p:ext uri="{BB962C8B-B14F-4D97-AF65-F5344CB8AC3E}">
        <p14:creationId xmlns:p14="http://schemas.microsoft.com/office/powerpoint/2010/main" val="1314926576"/>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F4CCC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425EDFB54041C488708E1EFD97D353E" ma:contentTypeVersion="8" ma:contentTypeDescription="Een nieuw document maken." ma:contentTypeScope="" ma:versionID="9ebbd4da159c509d6f9ecfb76ed5c972">
  <xsd:schema xmlns:xsd="http://www.w3.org/2001/XMLSchema" xmlns:xs="http://www.w3.org/2001/XMLSchema" xmlns:p="http://schemas.microsoft.com/office/2006/metadata/properties" xmlns:ns2="bf3f43be-7409-4337-a21b-a9abb7b7089f" targetNamespace="http://schemas.microsoft.com/office/2006/metadata/properties" ma:root="true" ma:fieldsID="6f6f58e2ef4c3dccfd7f13556c8c5365" ns2:_="">
    <xsd:import namespace="bf3f43be-7409-4337-a21b-a9abb7b7089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3f43be-7409-4337-a21b-a9abb7b708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7BD3456-07D1-4BF0-8974-F77C97BE59F2}">
  <ds:schemaRefs>
    <ds:schemaRef ds:uri="http://schemas.microsoft.com/sharepoint/v3/contenttype/forms"/>
  </ds:schemaRefs>
</ds:datastoreItem>
</file>

<file path=customXml/itemProps2.xml><?xml version="1.0" encoding="utf-8"?>
<ds:datastoreItem xmlns:ds="http://schemas.openxmlformats.org/officeDocument/2006/customXml" ds:itemID="{4E80275D-2562-424F-9D70-561425709820}">
  <ds:schemaRefs>
    <ds:schemaRef ds:uri="http://purl.org/dc/elements/1.1/"/>
    <ds:schemaRef ds:uri="http://purl.org/dc/terms/"/>
    <ds:schemaRef ds:uri="http://purl.org/dc/dcmitype/"/>
    <ds:schemaRef ds:uri="http://www.w3.org/XML/1998/namespace"/>
    <ds:schemaRef ds:uri="http://schemas.microsoft.com/office/2006/metadata/properties"/>
    <ds:schemaRef ds:uri="bf3f43be-7409-4337-a21b-a9abb7b7089f"/>
    <ds:schemaRef ds:uri="http://schemas.microsoft.com/office/2006/documentManagement/types"/>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A60857B4-3B70-4F8C-9CA5-E582E172AB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3f43be-7409-4337-a21b-a9abb7b708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TotalTime>
  <Words>1545</Words>
  <Application>Microsoft Macintosh PowerPoint</Application>
  <PresentationFormat>Diavoorstelling (16:9)</PresentationFormat>
  <Paragraphs>153</Paragraphs>
  <Slides>17</Slides>
  <Notes>17</Notes>
  <HiddenSlides>2</HiddenSlides>
  <MMClips>0</MMClips>
  <ScaleCrop>false</ScaleCrop>
  <HeadingPairs>
    <vt:vector size="6" baseType="variant">
      <vt:variant>
        <vt:lpstr>Gebruikte lettertypen</vt:lpstr>
      </vt:variant>
      <vt:variant>
        <vt:i4>7</vt:i4>
      </vt:variant>
      <vt:variant>
        <vt:lpstr>Thema</vt:lpstr>
      </vt:variant>
      <vt:variant>
        <vt:i4>2</vt:i4>
      </vt:variant>
      <vt:variant>
        <vt:lpstr>Diatitels</vt:lpstr>
      </vt:variant>
      <vt:variant>
        <vt:i4>17</vt:i4>
      </vt:variant>
    </vt:vector>
  </HeadingPairs>
  <TitlesOfParts>
    <vt:vector size="26" baseType="lpstr">
      <vt:lpstr>Helvetica</vt:lpstr>
      <vt:lpstr>Attendi Alaska</vt:lpstr>
      <vt:lpstr>Montserrat</vt:lpstr>
      <vt:lpstr>Attendi Alaska Medium</vt:lpstr>
      <vt:lpstr>Aptos Display</vt:lpstr>
      <vt:lpstr>Aptos</vt:lpstr>
      <vt:lpstr>Arial</vt:lpstr>
      <vt:lpstr>Simple Light</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Agterhof, Renate</dc:creator>
  <cp:lastModifiedBy>Maren van Drumpt</cp:lastModifiedBy>
  <cp:revision>3</cp:revision>
  <dcterms:modified xsi:type="dcterms:W3CDTF">2025-12-05T14:25:39Z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0x0101008425EDFB54041C488708E1EFD97D353E</vt:lpwstr>
  </property>
</Properties>
</file>